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07" r:id="rId4"/>
    <p:sldId id="322" r:id="rId5"/>
    <p:sldId id="257" r:id="rId6"/>
    <p:sldId id="258" r:id="rId7"/>
    <p:sldId id="259" r:id="rId8"/>
    <p:sldId id="260" r:id="rId9"/>
    <p:sldId id="261" r:id="rId10"/>
    <p:sldId id="262" r:id="rId11"/>
    <p:sldId id="263" r:id="rId12"/>
    <p:sldId id="323" r:id="rId13"/>
    <p:sldId id="324" r:id="rId14"/>
    <p:sldId id="264" r:id="rId15"/>
    <p:sldId id="265" r:id="rId16"/>
    <p:sldId id="266" r:id="rId17"/>
    <p:sldId id="305" r:id="rId18"/>
    <p:sldId id="267" r:id="rId19"/>
    <p:sldId id="268" r:id="rId20"/>
    <p:sldId id="270" r:id="rId21"/>
    <p:sldId id="271" r:id="rId22"/>
    <p:sldId id="325" r:id="rId23"/>
    <p:sldId id="327" r:id="rId24"/>
    <p:sldId id="328" r:id="rId25"/>
    <p:sldId id="329" r:id="rId26"/>
    <p:sldId id="330" r:id="rId27"/>
    <p:sldId id="308" r:id="rId28"/>
    <p:sldId id="331" r:id="rId29"/>
    <p:sldId id="315" r:id="rId30"/>
    <p:sldId id="332" r:id="rId31"/>
    <p:sldId id="334" r:id="rId32"/>
    <p:sldId id="326" r:id="rId33"/>
    <p:sldId id="335" r:id="rId34"/>
    <p:sldId id="317" r:id="rId35"/>
    <p:sldId id="318" r:id="rId36"/>
    <p:sldId id="320" r:id="rId37"/>
    <p:sldId id="301" r:id="rId38"/>
    <p:sldId id="302" r:id="rId39"/>
    <p:sldId id="303" r:id="rId40"/>
    <p:sldId id="304" r:id="rId41"/>
    <p:sldId id="321"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66"/>
    <a:srgbClr val="C0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C3F67-ED55-4218-87D0-805534376A5B}" v="7" dt="2024-01-16T12:49:05.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79" d="100"/>
          <a:sy n="79" d="100"/>
        </p:scale>
        <p:origin x="1531"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eek Kumar" userId="852d2cfc-c204-4577-aa7a-b722ab9d0bc4" providerId="ADAL" clId="{27DC3F67-ED55-4218-87D0-805534376A5B}"/>
    <pc:docChg chg="undo custSel addSld delSld modSld">
      <pc:chgData name="Prateek Kumar" userId="852d2cfc-c204-4577-aa7a-b722ab9d0bc4" providerId="ADAL" clId="{27DC3F67-ED55-4218-87D0-805534376A5B}" dt="2024-01-16T12:58:18.672" v="528" actId="20577"/>
      <pc:docMkLst>
        <pc:docMk/>
      </pc:docMkLst>
      <pc:sldChg chg="modSp mod">
        <pc:chgData name="Prateek Kumar" userId="852d2cfc-c204-4577-aa7a-b722ab9d0bc4" providerId="ADAL" clId="{27DC3F67-ED55-4218-87D0-805534376A5B}" dt="2024-01-16T12:36:32.980" v="59" actId="113"/>
        <pc:sldMkLst>
          <pc:docMk/>
          <pc:sldMk cId="0" sldId="257"/>
        </pc:sldMkLst>
        <pc:spChg chg="mod">
          <ac:chgData name="Prateek Kumar" userId="852d2cfc-c204-4577-aa7a-b722ab9d0bc4" providerId="ADAL" clId="{27DC3F67-ED55-4218-87D0-805534376A5B}" dt="2024-01-16T12:36:32.980" v="59" actId="113"/>
          <ac:spMkLst>
            <pc:docMk/>
            <pc:sldMk cId="0" sldId="257"/>
            <ac:spMk id="5" creationId="{00000000-0000-0000-0000-000000000000}"/>
          </ac:spMkLst>
        </pc:spChg>
      </pc:sldChg>
      <pc:sldChg chg="modSp mod">
        <pc:chgData name="Prateek Kumar" userId="852d2cfc-c204-4577-aa7a-b722ab9d0bc4" providerId="ADAL" clId="{27DC3F67-ED55-4218-87D0-805534376A5B}" dt="2024-01-16T12:36:27.899" v="58" actId="113"/>
        <pc:sldMkLst>
          <pc:docMk/>
          <pc:sldMk cId="0" sldId="258"/>
        </pc:sldMkLst>
        <pc:spChg chg="mod">
          <ac:chgData name="Prateek Kumar" userId="852d2cfc-c204-4577-aa7a-b722ab9d0bc4" providerId="ADAL" clId="{27DC3F67-ED55-4218-87D0-805534376A5B}" dt="2024-01-16T12:36:27.899" v="58" actId="113"/>
          <ac:spMkLst>
            <pc:docMk/>
            <pc:sldMk cId="0" sldId="258"/>
            <ac:spMk id="3" creationId="{00000000-0000-0000-0000-000000000000}"/>
          </ac:spMkLst>
        </pc:spChg>
      </pc:sldChg>
      <pc:sldChg chg="modSp mod">
        <pc:chgData name="Prateek Kumar" userId="852d2cfc-c204-4577-aa7a-b722ab9d0bc4" providerId="ADAL" clId="{27DC3F67-ED55-4218-87D0-805534376A5B}" dt="2024-01-16T12:36:22.659" v="57" actId="113"/>
        <pc:sldMkLst>
          <pc:docMk/>
          <pc:sldMk cId="0" sldId="259"/>
        </pc:sldMkLst>
        <pc:spChg chg="mod">
          <ac:chgData name="Prateek Kumar" userId="852d2cfc-c204-4577-aa7a-b722ab9d0bc4" providerId="ADAL" clId="{27DC3F67-ED55-4218-87D0-805534376A5B}" dt="2024-01-16T12:36:22.659" v="57" actId="113"/>
          <ac:spMkLst>
            <pc:docMk/>
            <pc:sldMk cId="0" sldId="259"/>
            <ac:spMk id="3" creationId="{00000000-0000-0000-0000-000000000000}"/>
          </ac:spMkLst>
        </pc:spChg>
      </pc:sldChg>
      <pc:sldChg chg="modSp mod">
        <pc:chgData name="Prateek Kumar" userId="852d2cfc-c204-4577-aa7a-b722ab9d0bc4" providerId="ADAL" clId="{27DC3F67-ED55-4218-87D0-805534376A5B}" dt="2024-01-16T12:36:17.151" v="56" actId="113"/>
        <pc:sldMkLst>
          <pc:docMk/>
          <pc:sldMk cId="0" sldId="260"/>
        </pc:sldMkLst>
        <pc:spChg chg="mod">
          <ac:chgData name="Prateek Kumar" userId="852d2cfc-c204-4577-aa7a-b722ab9d0bc4" providerId="ADAL" clId="{27DC3F67-ED55-4218-87D0-805534376A5B}" dt="2024-01-16T12:36:17.151" v="56" actId="113"/>
          <ac:spMkLst>
            <pc:docMk/>
            <pc:sldMk cId="0" sldId="260"/>
            <ac:spMk id="4" creationId="{00000000-0000-0000-0000-000000000000}"/>
          </ac:spMkLst>
        </pc:spChg>
      </pc:sldChg>
      <pc:sldChg chg="modSp mod">
        <pc:chgData name="Prateek Kumar" userId="852d2cfc-c204-4577-aa7a-b722ab9d0bc4" providerId="ADAL" clId="{27DC3F67-ED55-4218-87D0-805534376A5B}" dt="2024-01-16T12:36:07.982" v="55" actId="113"/>
        <pc:sldMkLst>
          <pc:docMk/>
          <pc:sldMk cId="0" sldId="261"/>
        </pc:sldMkLst>
        <pc:spChg chg="mod">
          <ac:chgData name="Prateek Kumar" userId="852d2cfc-c204-4577-aa7a-b722ab9d0bc4" providerId="ADAL" clId="{27DC3F67-ED55-4218-87D0-805534376A5B}" dt="2024-01-16T12:36:07.982" v="55" actId="113"/>
          <ac:spMkLst>
            <pc:docMk/>
            <pc:sldMk cId="0" sldId="261"/>
            <ac:spMk id="3" creationId="{00000000-0000-0000-0000-000000000000}"/>
          </ac:spMkLst>
        </pc:spChg>
      </pc:sldChg>
      <pc:sldChg chg="modSp mod">
        <pc:chgData name="Prateek Kumar" userId="852d2cfc-c204-4577-aa7a-b722ab9d0bc4" providerId="ADAL" clId="{27DC3F67-ED55-4218-87D0-805534376A5B}" dt="2024-01-16T12:35:36.533" v="50" actId="113"/>
        <pc:sldMkLst>
          <pc:docMk/>
          <pc:sldMk cId="0" sldId="262"/>
        </pc:sldMkLst>
        <pc:spChg chg="mod">
          <ac:chgData name="Prateek Kumar" userId="852d2cfc-c204-4577-aa7a-b722ab9d0bc4" providerId="ADAL" clId="{27DC3F67-ED55-4218-87D0-805534376A5B}" dt="2024-01-16T12:35:36.533" v="50" actId="113"/>
          <ac:spMkLst>
            <pc:docMk/>
            <pc:sldMk cId="0" sldId="262"/>
            <ac:spMk id="3" creationId="{00000000-0000-0000-0000-000000000000}"/>
          </ac:spMkLst>
        </pc:spChg>
      </pc:sldChg>
      <pc:sldChg chg="modSp mod">
        <pc:chgData name="Prateek Kumar" userId="852d2cfc-c204-4577-aa7a-b722ab9d0bc4" providerId="ADAL" clId="{27DC3F67-ED55-4218-87D0-805534376A5B}" dt="2024-01-16T12:35:31.523" v="49" actId="113"/>
        <pc:sldMkLst>
          <pc:docMk/>
          <pc:sldMk cId="0" sldId="263"/>
        </pc:sldMkLst>
        <pc:spChg chg="mod">
          <ac:chgData name="Prateek Kumar" userId="852d2cfc-c204-4577-aa7a-b722ab9d0bc4" providerId="ADAL" clId="{27DC3F67-ED55-4218-87D0-805534376A5B}" dt="2024-01-16T12:35:31.523" v="49" actId="113"/>
          <ac:spMkLst>
            <pc:docMk/>
            <pc:sldMk cId="0" sldId="263"/>
            <ac:spMk id="3" creationId="{00000000-0000-0000-0000-000000000000}"/>
          </ac:spMkLst>
        </pc:spChg>
      </pc:sldChg>
      <pc:sldChg chg="modSp mod">
        <pc:chgData name="Prateek Kumar" userId="852d2cfc-c204-4577-aa7a-b722ab9d0bc4" providerId="ADAL" clId="{27DC3F67-ED55-4218-87D0-805534376A5B}" dt="2024-01-16T12:35:26.316" v="48" actId="113"/>
        <pc:sldMkLst>
          <pc:docMk/>
          <pc:sldMk cId="0" sldId="264"/>
        </pc:sldMkLst>
        <pc:spChg chg="mod">
          <ac:chgData name="Prateek Kumar" userId="852d2cfc-c204-4577-aa7a-b722ab9d0bc4" providerId="ADAL" clId="{27DC3F67-ED55-4218-87D0-805534376A5B}" dt="2024-01-16T12:35:26.316" v="48" actId="113"/>
          <ac:spMkLst>
            <pc:docMk/>
            <pc:sldMk cId="0" sldId="264"/>
            <ac:spMk id="3" creationId="{00000000-0000-0000-0000-000000000000}"/>
          </ac:spMkLst>
        </pc:spChg>
      </pc:sldChg>
      <pc:sldChg chg="modSp mod">
        <pc:chgData name="Prateek Kumar" userId="852d2cfc-c204-4577-aa7a-b722ab9d0bc4" providerId="ADAL" clId="{27DC3F67-ED55-4218-87D0-805534376A5B}" dt="2024-01-16T12:35:19.885" v="46" actId="113"/>
        <pc:sldMkLst>
          <pc:docMk/>
          <pc:sldMk cId="0" sldId="265"/>
        </pc:sldMkLst>
        <pc:spChg chg="mod">
          <ac:chgData name="Prateek Kumar" userId="852d2cfc-c204-4577-aa7a-b722ab9d0bc4" providerId="ADAL" clId="{27DC3F67-ED55-4218-87D0-805534376A5B}" dt="2024-01-16T12:35:19.885" v="46" actId="113"/>
          <ac:spMkLst>
            <pc:docMk/>
            <pc:sldMk cId="0" sldId="265"/>
            <ac:spMk id="3" creationId="{00000000-0000-0000-0000-000000000000}"/>
          </ac:spMkLst>
        </pc:spChg>
      </pc:sldChg>
      <pc:sldChg chg="modSp mod">
        <pc:chgData name="Prateek Kumar" userId="852d2cfc-c204-4577-aa7a-b722ab9d0bc4" providerId="ADAL" clId="{27DC3F67-ED55-4218-87D0-805534376A5B}" dt="2024-01-16T12:35:13.467" v="45" actId="113"/>
        <pc:sldMkLst>
          <pc:docMk/>
          <pc:sldMk cId="0" sldId="266"/>
        </pc:sldMkLst>
        <pc:spChg chg="mod">
          <ac:chgData name="Prateek Kumar" userId="852d2cfc-c204-4577-aa7a-b722ab9d0bc4" providerId="ADAL" clId="{27DC3F67-ED55-4218-87D0-805534376A5B}" dt="2024-01-16T12:35:13.467" v="45" actId="113"/>
          <ac:spMkLst>
            <pc:docMk/>
            <pc:sldMk cId="0" sldId="266"/>
            <ac:spMk id="4" creationId="{00000000-0000-0000-0000-000000000000}"/>
          </ac:spMkLst>
        </pc:spChg>
      </pc:sldChg>
      <pc:sldChg chg="modSp mod">
        <pc:chgData name="Prateek Kumar" userId="852d2cfc-c204-4577-aa7a-b722ab9d0bc4" providerId="ADAL" clId="{27DC3F67-ED55-4218-87D0-805534376A5B}" dt="2024-01-16T12:35:07.340" v="44" actId="113"/>
        <pc:sldMkLst>
          <pc:docMk/>
          <pc:sldMk cId="0" sldId="267"/>
        </pc:sldMkLst>
        <pc:spChg chg="mod">
          <ac:chgData name="Prateek Kumar" userId="852d2cfc-c204-4577-aa7a-b722ab9d0bc4" providerId="ADAL" clId="{27DC3F67-ED55-4218-87D0-805534376A5B}" dt="2024-01-16T12:35:07.340" v="44" actId="113"/>
          <ac:spMkLst>
            <pc:docMk/>
            <pc:sldMk cId="0" sldId="267"/>
            <ac:spMk id="4" creationId="{00000000-0000-0000-0000-000000000000}"/>
          </ac:spMkLst>
        </pc:spChg>
      </pc:sldChg>
      <pc:sldChg chg="modSp mod">
        <pc:chgData name="Prateek Kumar" userId="852d2cfc-c204-4577-aa7a-b722ab9d0bc4" providerId="ADAL" clId="{27DC3F67-ED55-4218-87D0-805534376A5B}" dt="2024-01-16T12:35:01.769" v="43" actId="113"/>
        <pc:sldMkLst>
          <pc:docMk/>
          <pc:sldMk cId="0" sldId="268"/>
        </pc:sldMkLst>
        <pc:spChg chg="mod">
          <ac:chgData name="Prateek Kumar" userId="852d2cfc-c204-4577-aa7a-b722ab9d0bc4" providerId="ADAL" clId="{27DC3F67-ED55-4218-87D0-805534376A5B}" dt="2024-01-16T12:35:01.769" v="43" actId="113"/>
          <ac:spMkLst>
            <pc:docMk/>
            <pc:sldMk cId="0" sldId="268"/>
            <ac:spMk id="3" creationId="{00000000-0000-0000-0000-000000000000}"/>
          </ac:spMkLst>
        </pc:spChg>
      </pc:sldChg>
      <pc:sldChg chg="modSp mod">
        <pc:chgData name="Prateek Kumar" userId="852d2cfc-c204-4577-aa7a-b722ab9d0bc4" providerId="ADAL" clId="{27DC3F67-ED55-4218-87D0-805534376A5B}" dt="2024-01-16T12:34:55.138" v="42" actId="113"/>
        <pc:sldMkLst>
          <pc:docMk/>
          <pc:sldMk cId="0" sldId="270"/>
        </pc:sldMkLst>
        <pc:spChg chg="mod">
          <ac:chgData name="Prateek Kumar" userId="852d2cfc-c204-4577-aa7a-b722ab9d0bc4" providerId="ADAL" clId="{27DC3F67-ED55-4218-87D0-805534376A5B}" dt="2024-01-16T12:34:55.138" v="42" actId="113"/>
          <ac:spMkLst>
            <pc:docMk/>
            <pc:sldMk cId="0" sldId="270"/>
            <ac:spMk id="3" creationId="{00000000-0000-0000-0000-000000000000}"/>
          </ac:spMkLst>
        </pc:spChg>
      </pc:sldChg>
      <pc:sldChg chg="modSp mod">
        <pc:chgData name="Prateek Kumar" userId="852d2cfc-c204-4577-aa7a-b722ab9d0bc4" providerId="ADAL" clId="{27DC3F67-ED55-4218-87D0-805534376A5B}" dt="2024-01-16T12:34:45.729" v="41" actId="113"/>
        <pc:sldMkLst>
          <pc:docMk/>
          <pc:sldMk cId="0" sldId="271"/>
        </pc:sldMkLst>
        <pc:spChg chg="mod">
          <ac:chgData name="Prateek Kumar" userId="852d2cfc-c204-4577-aa7a-b722ab9d0bc4" providerId="ADAL" clId="{27DC3F67-ED55-4218-87D0-805534376A5B}" dt="2024-01-16T12:34:45.729" v="41" actId="113"/>
          <ac:spMkLst>
            <pc:docMk/>
            <pc:sldMk cId="0" sldId="271"/>
            <ac:spMk id="3" creationId="{00000000-0000-0000-0000-000000000000}"/>
          </ac:spMkLst>
        </pc:spChg>
      </pc:sldChg>
      <pc:sldChg chg="modSp mod">
        <pc:chgData name="Prateek Kumar" userId="852d2cfc-c204-4577-aa7a-b722ab9d0bc4" providerId="ADAL" clId="{27DC3F67-ED55-4218-87D0-805534376A5B}" dt="2024-01-16T12:34:35.941" v="39" actId="113"/>
        <pc:sldMkLst>
          <pc:docMk/>
          <pc:sldMk cId="0" sldId="272"/>
        </pc:sldMkLst>
        <pc:spChg chg="mod">
          <ac:chgData name="Prateek Kumar" userId="852d2cfc-c204-4577-aa7a-b722ab9d0bc4" providerId="ADAL" clId="{27DC3F67-ED55-4218-87D0-805534376A5B}" dt="2024-01-16T12:34:35.941" v="39" actId="113"/>
          <ac:spMkLst>
            <pc:docMk/>
            <pc:sldMk cId="0" sldId="272"/>
            <ac:spMk id="3" creationId="{00000000-0000-0000-0000-000000000000}"/>
          </ac:spMkLst>
        </pc:spChg>
      </pc:sldChg>
      <pc:sldChg chg="modSp mod">
        <pc:chgData name="Prateek Kumar" userId="852d2cfc-c204-4577-aa7a-b722ab9d0bc4" providerId="ADAL" clId="{27DC3F67-ED55-4218-87D0-805534376A5B}" dt="2024-01-16T12:34:30.583" v="38" actId="113"/>
        <pc:sldMkLst>
          <pc:docMk/>
          <pc:sldMk cId="0" sldId="273"/>
        </pc:sldMkLst>
        <pc:spChg chg="mod">
          <ac:chgData name="Prateek Kumar" userId="852d2cfc-c204-4577-aa7a-b722ab9d0bc4" providerId="ADAL" clId="{27DC3F67-ED55-4218-87D0-805534376A5B}" dt="2024-01-16T12:34:30.583" v="38" actId="113"/>
          <ac:spMkLst>
            <pc:docMk/>
            <pc:sldMk cId="0" sldId="273"/>
            <ac:spMk id="4" creationId="{00000000-0000-0000-0000-000000000000}"/>
          </ac:spMkLst>
        </pc:spChg>
      </pc:sldChg>
      <pc:sldChg chg="modSp mod">
        <pc:chgData name="Prateek Kumar" userId="852d2cfc-c204-4577-aa7a-b722ab9d0bc4" providerId="ADAL" clId="{27DC3F67-ED55-4218-87D0-805534376A5B}" dt="2024-01-16T12:34:24.524" v="37" actId="113"/>
        <pc:sldMkLst>
          <pc:docMk/>
          <pc:sldMk cId="0" sldId="274"/>
        </pc:sldMkLst>
        <pc:spChg chg="mod">
          <ac:chgData name="Prateek Kumar" userId="852d2cfc-c204-4577-aa7a-b722ab9d0bc4" providerId="ADAL" clId="{27DC3F67-ED55-4218-87D0-805534376A5B}" dt="2024-01-16T12:34:24.524" v="37" actId="113"/>
          <ac:spMkLst>
            <pc:docMk/>
            <pc:sldMk cId="0" sldId="274"/>
            <ac:spMk id="3" creationId="{00000000-0000-0000-0000-000000000000}"/>
          </ac:spMkLst>
        </pc:spChg>
      </pc:sldChg>
      <pc:sldChg chg="modSp mod">
        <pc:chgData name="Prateek Kumar" userId="852d2cfc-c204-4577-aa7a-b722ab9d0bc4" providerId="ADAL" clId="{27DC3F67-ED55-4218-87D0-805534376A5B}" dt="2024-01-16T12:34:18.538" v="36" actId="113"/>
        <pc:sldMkLst>
          <pc:docMk/>
          <pc:sldMk cId="0" sldId="275"/>
        </pc:sldMkLst>
        <pc:spChg chg="mod">
          <ac:chgData name="Prateek Kumar" userId="852d2cfc-c204-4577-aa7a-b722ab9d0bc4" providerId="ADAL" clId="{27DC3F67-ED55-4218-87D0-805534376A5B}" dt="2024-01-16T12:34:18.538" v="36" actId="113"/>
          <ac:spMkLst>
            <pc:docMk/>
            <pc:sldMk cId="0" sldId="275"/>
            <ac:spMk id="3" creationId="{00000000-0000-0000-0000-000000000000}"/>
          </ac:spMkLst>
        </pc:spChg>
      </pc:sldChg>
      <pc:sldChg chg="modSp mod">
        <pc:chgData name="Prateek Kumar" userId="852d2cfc-c204-4577-aa7a-b722ab9d0bc4" providerId="ADAL" clId="{27DC3F67-ED55-4218-87D0-805534376A5B}" dt="2024-01-16T12:34:12.536" v="35" actId="113"/>
        <pc:sldMkLst>
          <pc:docMk/>
          <pc:sldMk cId="0" sldId="276"/>
        </pc:sldMkLst>
        <pc:spChg chg="mod">
          <ac:chgData name="Prateek Kumar" userId="852d2cfc-c204-4577-aa7a-b722ab9d0bc4" providerId="ADAL" clId="{27DC3F67-ED55-4218-87D0-805534376A5B}" dt="2024-01-16T12:34:12.536" v="35" actId="113"/>
          <ac:spMkLst>
            <pc:docMk/>
            <pc:sldMk cId="0" sldId="276"/>
            <ac:spMk id="3" creationId="{00000000-0000-0000-0000-000000000000}"/>
          </ac:spMkLst>
        </pc:spChg>
      </pc:sldChg>
      <pc:sldChg chg="modSp mod">
        <pc:chgData name="Prateek Kumar" userId="852d2cfc-c204-4577-aa7a-b722ab9d0bc4" providerId="ADAL" clId="{27DC3F67-ED55-4218-87D0-805534376A5B}" dt="2024-01-16T12:33:59.177" v="34" actId="113"/>
        <pc:sldMkLst>
          <pc:docMk/>
          <pc:sldMk cId="0" sldId="277"/>
        </pc:sldMkLst>
        <pc:spChg chg="mod">
          <ac:chgData name="Prateek Kumar" userId="852d2cfc-c204-4577-aa7a-b722ab9d0bc4" providerId="ADAL" clId="{27DC3F67-ED55-4218-87D0-805534376A5B}" dt="2024-01-16T12:33:59.177" v="34" actId="113"/>
          <ac:spMkLst>
            <pc:docMk/>
            <pc:sldMk cId="0" sldId="277"/>
            <ac:spMk id="3" creationId="{00000000-0000-0000-0000-000000000000}"/>
          </ac:spMkLst>
        </pc:spChg>
      </pc:sldChg>
      <pc:sldChg chg="del">
        <pc:chgData name="Prateek Kumar" userId="852d2cfc-c204-4577-aa7a-b722ab9d0bc4" providerId="ADAL" clId="{27DC3F67-ED55-4218-87D0-805534376A5B}" dt="2024-01-16T12:32:53.195" v="17" actId="2696"/>
        <pc:sldMkLst>
          <pc:docMk/>
          <pc:sldMk cId="0" sldId="278"/>
        </pc:sldMkLst>
      </pc:sldChg>
      <pc:sldChg chg="del">
        <pc:chgData name="Prateek Kumar" userId="852d2cfc-c204-4577-aa7a-b722ab9d0bc4" providerId="ADAL" clId="{27DC3F67-ED55-4218-87D0-805534376A5B}" dt="2024-01-16T12:33:00.300" v="18" actId="2696"/>
        <pc:sldMkLst>
          <pc:docMk/>
          <pc:sldMk cId="0" sldId="279"/>
        </pc:sldMkLst>
      </pc:sldChg>
      <pc:sldChg chg="del">
        <pc:chgData name="Prateek Kumar" userId="852d2cfc-c204-4577-aa7a-b722ab9d0bc4" providerId="ADAL" clId="{27DC3F67-ED55-4218-87D0-805534376A5B}" dt="2024-01-16T12:33:04.211" v="19" actId="2696"/>
        <pc:sldMkLst>
          <pc:docMk/>
          <pc:sldMk cId="0" sldId="280"/>
        </pc:sldMkLst>
      </pc:sldChg>
      <pc:sldChg chg="del">
        <pc:chgData name="Prateek Kumar" userId="852d2cfc-c204-4577-aa7a-b722ab9d0bc4" providerId="ADAL" clId="{27DC3F67-ED55-4218-87D0-805534376A5B}" dt="2024-01-16T12:33:07.372" v="20" actId="2696"/>
        <pc:sldMkLst>
          <pc:docMk/>
          <pc:sldMk cId="0" sldId="281"/>
        </pc:sldMkLst>
      </pc:sldChg>
      <pc:sldChg chg="del">
        <pc:chgData name="Prateek Kumar" userId="852d2cfc-c204-4577-aa7a-b722ab9d0bc4" providerId="ADAL" clId="{27DC3F67-ED55-4218-87D0-805534376A5B}" dt="2024-01-16T12:33:10.413" v="21" actId="2696"/>
        <pc:sldMkLst>
          <pc:docMk/>
          <pc:sldMk cId="0" sldId="282"/>
        </pc:sldMkLst>
      </pc:sldChg>
      <pc:sldChg chg="del">
        <pc:chgData name="Prateek Kumar" userId="852d2cfc-c204-4577-aa7a-b722ab9d0bc4" providerId="ADAL" clId="{27DC3F67-ED55-4218-87D0-805534376A5B}" dt="2024-01-16T12:33:13.125" v="22" actId="2696"/>
        <pc:sldMkLst>
          <pc:docMk/>
          <pc:sldMk cId="0" sldId="283"/>
        </pc:sldMkLst>
      </pc:sldChg>
      <pc:sldChg chg="del">
        <pc:chgData name="Prateek Kumar" userId="852d2cfc-c204-4577-aa7a-b722ab9d0bc4" providerId="ADAL" clId="{27DC3F67-ED55-4218-87D0-805534376A5B}" dt="2024-01-16T12:33:15.960" v="23" actId="2696"/>
        <pc:sldMkLst>
          <pc:docMk/>
          <pc:sldMk cId="0" sldId="284"/>
        </pc:sldMkLst>
      </pc:sldChg>
      <pc:sldChg chg="del">
        <pc:chgData name="Prateek Kumar" userId="852d2cfc-c204-4577-aa7a-b722ab9d0bc4" providerId="ADAL" clId="{27DC3F67-ED55-4218-87D0-805534376A5B}" dt="2024-01-16T12:33:20.533" v="24" actId="2696"/>
        <pc:sldMkLst>
          <pc:docMk/>
          <pc:sldMk cId="0" sldId="285"/>
        </pc:sldMkLst>
      </pc:sldChg>
      <pc:sldChg chg="del">
        <pc:chgData name="Prateek Kumar" userId="852d2cfc-c204-4577-aa7a-b722ab9d0bc4" providerId="ADAL" clId="{27DC3F67-ED55-4218-87D0-805534376A5B}" dt="2024-01-16T12:33:23.522" v="25" actId="2696"/>
        <pc:sldMkLst>
          <pc:docMk/>
          <pc:sldMk cId="0" sldId="286"/>
        </pc:sldMkLst>
      </pc:sldChg>
      <pc:sldChg chg="del">
        <pc:chgData name="Prateek Kumar" userId="852d2cfc-c204-4577-aa7a-b722ab9d0bc4" providerId="ADAL" clId="{27DC3F67-ED55-4218-87D0-805534376A5B}" dt="2024-01-16T12:33:26.213" v="26" actId="2696"/>
        <pc:sldMkLst>
          <pc:docMk/>
          <pc:sldMk cId="0" sldId="287"/>
        </pc:sldMkLst>
      </pc:sldChg>
      <pc:sldChg chg="del">
        <pc:chgData name="Prateek Kumar" userId="852d2cfc-c204-4577-aa7a-b722ab9d0bc4" providerId="ADAL" clId="{27DC3F67-ED55-4218-87D0-805534376A5B}" dt="2024-01-16T12:33:28.856" v="27" actId="2696"/>
        <pc:sldMkLst>
          <pc:docMk/>
          <pc:sldMk cId="0" sldId="288"/>
        </pc:sldMkLst>
      </pc:sldChg>
      <pc:sldChg chg="del">
        <pc:chgData name="Prateek Kumar" userId="852d2cfc-c204-4577-aa7a-b722ab9d0bc4" providerId="ADAL" clId="{27DC3F67-ED55-4218-87D0-805534376A5B}" dt="2024-01-16T12:33:32.135" v="28" actId="2696"/>
        <pc:sldMkLst>
          <pc:docMk/>
          <pc:sldMk cId="0" sldId="289"/>
        </pc:sldMkLst>
      </pc:sldChg>
      <pc:sldChg chg="del">
        <pc:chgData name="Prateek Kumar" userId="852d2cfc-c204-4577-aa7a-b722ab9d0bc4" providerId="ADAL" clId="{27DC3F67-ED55-4218-87D0-805534376A5B}" dt="2024-01-16T12:33:35.099" v="29" actId="2696"/>
        <pc:sldMkLst>
          <pc:docMk/>
          <pc:sldMk cId="0" sldId="290"/>
        </pc:sldMkLst>
      </pc:sldChg>
      <pc:sldChg chg="del">
        <pc:chgData name="Prateek Kumar" userId="852d2cfc-c204-4577-aa7a-b722ab9d0bc4" providerId="ADAL" clId="{27DC3F67-ED55-4218-87D0-805534376A5B}" dt="2024-01-16T12:33:37.562" v="30" actId="2696"/>
        <pc:sldMkLst>
          <pc:docMk/>
          <pc:sldMk cId="0" sldId="291"/>
        </pc:sldMkLst>
      </pc:sldChg>
      <pc:sldChg chg="del">
        <pc:chgData name="Prateek Kumar" userId="852d2cfc-c204-4577-aa7a-b722ab9d0bc4" providerId="ADAL" clId="{27DC3F67-ED55-4218-87D0-805534376A5B}" dt="2024-01-16T12:33:40.059" v="31" actId="2696"/>
        <pc:sldMkLst>
          <pc:docMk/>
          <pc:sldMk cId="0" sldId="292"/>
        </pc:sldMkLst>
      </pc:sldChg>
      <pc:sldChg chg="del">
        <pc:chgData name="Prateek Kumar" userId="852d2cfc-c204-4577-aa7a-b722ab9d0bc4" providerId="ADAL" clId="{27DC3F67-ED55-4218-87D0-805534376A5B}" dt="2024-01-16T12:33:44.570" v="32" actId="2696"/>
        <pc:sldMkLst>
          <pc:docMk/>
          <pc:sldMk cId="0" sldId="293"/>
        </pc:sldMkLst>
      </pc:sldChg>
      <pc:sldChg chg="del">
        <pc:chgData name="Prateek Kumar" userId="852d2cfc-c204-4577-aa7a-b722ab9d0bc4" providerId="ADAL" clId="{27DC3F67-ED55-4218-87D0-805534376A5B}" dt="2024-01-16T12:33:47.531" v="33" actId="2696"/>
        <pc:sldMkLst>
          <pc:docMk/>
          <pc:sldMk cId="0" sldId="294"/>
        </pc:sldMkLst>
      </pc:sldChg>
      <pc:sldChg chg="modSp mod">
        <pc:chgData name="Prateek Kumar" userId="852d2cfc-c204-4577-aa7a-b722ab9d0bc4" providerId="ADAL" clId="{27DC3F67-ED55-4218-87D0-805534376A5B}" dt="2024-01-16T12:30:45.721" v="16" actId="1076"/>
        <pc:sldMkLst>
          <pc:docMk/>
          <pc:sldMk cId="0" sldId="296"/>
        </pc:sldMkLst>
        <pc:spChg chg="mod">
          <ac:chgData name="Prateek Kumar" userId="852d2cfc-c204-4577-aa7a-b722ab9d0bc4" providerId="ADAL" clId="{27DC3F67-ED55-4218-87D0-805534376A5B}" dt="2024-01-16T12:30:45.721" v="16" actId="1076"/>
          <ac:spMkLst>
            <pc:docMk/>
            <pc:sldMk cId="0" sldId="296"/>
            <ac:spMk id="3" creationId="{00000000-0000-0000-0000-000000000000}"/>
          </ac:spMkLst>
        </pc:spChg>
      </pc:sldChg>
      <pc:sldChg chg="addSp delSp del mod">
        <pc:chgData name="Prateek Kumar" userId="852d2cfc-c204-4577-aa7a-b722ab9d0bc4" providerId="ADAL" clId="{27DC3F67-ED55-4218-87D0-805534376A5B}" dt="2024-01-16T12:39:35.994" v="65" actId="2696"/>
        <pc:sldMkLst>
          <pc:docMk/>
          <pc:sldMk cId="0" sldId="298"/>
        </pc:sldMkLst>
        <pc:spChg chg="add del">
          <ac:chgData name="Prateek Kumar" userId="852d2cfc-c204-4577-aa7a-b722ab9d0bc4" providerId="ADAL" clId="{27DC3F67-ED55-4218-87D0-805534376A5B}" dt="2024-01-16T12:37:25.106" v="61" actId="22"/>
          <ac:spMkLst>
            <pc:docMk/>
            <pc:sldMk cId="0" sldId="298"/>
            <ac:spMk id="3" creationId="{7559874C-388C-9AB1-3195-BE067BC8D8A0}"/>
          </ac:spMkLst>
        </pc:spChg>
      </pc:sldChg>
      <pc:sldChg chg="new del">
        <pc:chgData name="Prateek Kumar" userId="852d2cfc-c204-4577-aa7a-b722ab9d0bc4" providerId="ADAL" clId="{27DC3F67-ED55-4218-87D0-805534376A5B}" dt="2024-01-16T12:39:16.862" v="64" actId="2696"/>
        <pc:sldMkLst>
          <pc:docMk/>
          <pc:sldMk cId="2809751292" sldId="299"/>
        </pc:sldMkLst>
      </pc:sldChg>
      <pc:sldChg chg="addSp delSp modSp add mod">
        <pc:chgData name="Prateek Kumar" userId="852d2cfc-c204-4577-aa7a-b722ab9d0bc4" providerId="ADAL" clId="{27DC3F67-ED55-4218-87D0-805534376A5B}" dt="2024-01-16T12:58:18.672" v="528" actId="20577"/>
        <pc:sldMkLst>
          <pc:docMk/>
          <pc:sldMk cId="1976529126" sldId="300"/>
        </pc:sldMkLst>
        <pc:spChg chg="add del mod">
          <ac:chgData name="Prateek Kumar" userId="852d2cfc-c204-4577-aa7a-b722ab9d0bc4" providerId="ADAL" clId="{27DC3F67-ED55-4218-87D0-805534376A5B}" dt="2024-01-16T12:42:11.975" v="68"/>
          <ac:spMkLst>
            <pc:docMk/>
            <pc:sldMk cId="1976529126" sldId="300"/>
            <ac:spMk id="2" creationId="{8976E3D3-BA1B-447D-E4F5-1651AC91991E}"/>
          </ac:spMkLst>
        </pc:spChg>
        <pc:spChg chg="add del mod">
          <ac:chgData name="Prateek Kumar" userId="852d2cfc-c204-4577-aa7a-b722ab9d0bc4" providerId="ADAL" clId="{27DC3F67-ED55-4218-87D0-805534376A5B}" dt="2024-01-16T12:42:39.918" v="70" actId="767"/>
          <ac:spMkLst>
            <pc:docMk/>
            <pc:sldMk cId="1976529126" sldId="300"/>
            <ac:spMk id="3" creationId="{C0150702-5CFB-5A48-CAD8-84732AF1E66C}"/>
          </ac:spMkLst>
        </pc:spChg>
        <pc:spChg chg="add mod">
          <ac:chgData name="Prateek Kumar" userId="852d2cfc-c204-4577-aa7a-b722ab9d0bc4" providerId="ADAL" clId="{27DC3F67-ED55-4218-87D0-805534376A5B}" dt="2024-01-16T12:58:18.672" v="528" actId="20577"/>
          <ac:spMkLst>
            <pc:docMk/>
            <pc:sldMk cId="1976529126" sldId="300"/>
            <ac:spMk id="4" creationId="{F4395BDF-9D54-C36C-2A97-302313DD4CCF}"/>
          </ac:spMkLst>
        </pc:spChg>
        <pc:spChg chg="add del mod">
          <ac:chgData name="Prateek Kumar" userId="852d2cfc-c204-4577-aa7a-b722ab9d0bc4" providerId="ADAL" clId="{27DC3F67-ED55-4218-87D0-805534376A5B}" dt="2024-01-16T12:49:21.543" v="262"/>
          <ac:spMkLst>
            <pc:docMk/>
            <pc:sldMk cId="1976529126" sldId="300"/>
            <ac:spMk id="5" creationId="{E8459CE1-158C-DCBE-CDF2-A93A6C28F1F3}"/>
          </ac:spMkLst>
        </pc:spChg>
        <pc:spChg chg="add del mod">
          <ac:chgData name="Prateek Kumar" userId="852d2cfc-c204-4577-aa7a-b722ab9d0bc4" providerId="ADAL" clId="{27DC3F67-ED55-4218-87D0-805534376A5B}" dt="2024-01-16T12:49:21.543" v="264"/>
          <ac:spMkLst>
            <pc:docMk/>
            <pc:sldMk cId="1976529126" sldId="300"/>
            <ac:spMk id="6" creationId="{49DFC01F-6E24-6F77-4758-C442777BEDC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406E049-4591-45E2-837B-73C45E644336}" type="datetimeFigureOut">
              <a:rPr lang="en-US" smtClean="0"/>
              <a:pPr/>
              <a:t>9/8/2024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406E049-4591-45E2-837B-73C45E644336}" type="datetimeFigureOut">
              <a:rPr lang="en-US" smtClean="0"/>
              <a:pPr/>
              <a:t>9/8/2024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406E049-4591-45E2-837B-73C45E644336}" type="datetimeFigureOut">
              <a:rPr lang="en-US" smtClean="0"/>
              <a:pPr/>
              <a:t>9/8/2024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406E049-4591-45E2-837B-73C45E644336}" type="datetimeFigureOut">
              <a:rPr lang="en-US" smtClean="0"/>
              <a:pPr/>
              <a:t>9/8/2024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06E049-4591-45E2-837B-73C45E644336}" type="datetimeFigureOut">
              <a:rPr lang="en-US" smtClean="0"/>
              <a:pPr/>
              <a:t>9/8/2024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406E049-4591-45E2-837B-73C45E644336}" type="datetimeFigureOut">
              <a:rPr lang="en-US" smtClean="0"/>
              <a:pPr/>
              <a:t>9/8/2024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406E049-4591-45E2-837B-73C45E644336}" type="datetimeFigureOut">
              <a:rPr lang="en-US" smtClean="0"/>
              <a:pPr/>
              <a:t>9/8/2024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406E049-4591-45E2-837B-73C45E644336}" type="datetimeFigureOut">
              <a:rPr lang="en-US" smtClean="0"/>
              <a:pPr/>
              <a:t>9/8/2024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06E049-4591-45E2-837B-73C45E644336}" type="datetimeFigureOut">
              <a:rPr lang="en-US" smtClean="0"/>
              <a:pPr/>
              <a:t>9/8/2024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06E049-4591-45E2-837B-73C45E644336}" type="datetimeFigureOut">
              <a:rPr lang="en-US" smtClean="0"/>
              <a:pPr/>
              <a:t>9/8/2024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06E049-4591-45E2-837B-73C45E644336}" type="datetimeFigureOut">
              <a:rPr lang="en-US" smtClean="0"/>
              <a:pPr/>
              <a:t>9/8/2024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A17616-DF3D-448A-A9C5-CCD8FACCBE69}"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1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6E049-4591-45E2-837B-73C45E644336}" type="datetimeFigureOut">
              <a:rPr lang="en-US" smtClean="0"/>
              <a:pPr/>
              <a:t>9/8/2024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17616-DF3D-448A-A9C5-CCD8FACCBE6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85926"/>
            <a:ext cx="9206431" cy="1200329"/>
          </a:xfrm>
          <a:prstGeom prst="rect">
            <a:avLst/>
          </a:prstGeom>
          <a:noFill/>
        </p:spPr>
        <p:txBody>
          <a:bodyPr wrap="square" lIns="91440" tIns="45720" rIns="91440" bIns="45720">
            <a:spAutoFit/>
          </a:bodyPr>
          <a:lstStyle/>
          <a:p>
            <a:pPr algn="ctr"/>
            <a:r>
              <a:rPr lang="en-US" sz="3600" b="1" cap="none" spc="0" dirty="0">
                <a:ln w="1905"/>
                <a:effectLst>
                  <a:innerShdw blurRad="69850" dist="43180" dir="5400000">
                    <a:srgbClr val="000000">
                      <a:alpha val="65000"/>
                    </a:srgbClr>
                  </a:innerShdw>
                </a:effectLst>
              </a:rPr>
              <a:t>Steps </a:t>
            </a:r>
            <a:r>
              <a:rPr lang="en-US" sz="3600" b="1" dirty="0">
                <a:ln w="1905"/>
                <a:effectLst>
                  <a:innerShdw blurRad="69850" dist="43180" dir="5400000">
                    <a:srgbClr val="000000">
                      <a:alpha val="65000"/>
                    </a:srgbClr>
                  </a:innerShdw>
                </a:effectLst>
              </a:rPr>
              <a:t>For</a:t>
            </a:r>
            <a:r>
              <a:rPr lang="en-US" sz="3600" b="1" cap="none" spc="0" dirty="0">
                <a:ln w="1905"/>
                <a:effectLst>
                  <a:innerShdw blurRad="69850" dist="43180" dir="5400000">
                    <a:srgbClr val="000000">
                      <a:alpha val="65000"/>
                    </a:srgbClr>
                  </a:innerShdw>
                </a:effectLst>
              </a:rPr>
              <a:t> Candidate</a:t>
            </a:r>
          </a:p>
          <a:p>
            <a:pPr algn="ctr"/>
            <a:r>
              <a:rPr lang="en-US" sz="3600" b="1" cap="none" spc="0" dirty="0">
                <a:ln w="1905"/>
                <a:effectLst>
                  <a:innerShdw blurRad="69850" dist="43180" dir="5400000">
                    <a:srgbClr val="000000">
                      <a:alpha val="65000"/>
                    </a:srgbClr>
                  </a:innerShdw>
                </a:effectLst>
              </a:rPr>
              <a:t>Registration Process on Skill India Digital Portal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t="4883"/>
          <a:stretch>
            <a:fillRect/>
          </a:stretch>
        </p:blipFill>
        <p:spPr bwMode="auto">
          <a:xfrm>
            <a:off x="0" y="2071678"/>
            <a:ext cx="9144000" cy="5243522"/>
          </a:xfrm>
          <a:prstGeom prst="rect">
            <a:avLst/>
          </a:prstGeom>
          <a:noFill/>
          <a:ln w="9525">
            <a:noFill/>
            <a:miter lim="800000"/>
            <a:headEnd/>
            <a:tailEnd/>
          </a:ln>
          <a:effectLst/>
        </p:spPr>
      </p:pic>
      <p:sp>
        <p:nvSpPr>
          <p:cNvPr id="3" name="TextBox 2"/>
          <p:cNvSpPr txBox="1"/>
          <p:nvPr/>
        </p:nvSpPr>
        <p:spPr>
          <a:xfrm>
            <a:off x="0" y="1000108"/>
            <a:ext cx="8929718" cy="400110"/>
          </a:xfrm>
          <a:prstGeom prst="rect">
            <a:avLst/>
          </a:prstGeom>
          <a:noFill/>
        </p:spPr>
        <p:txBody>
          <a:bodyPr wrap="square" rtlCol="0">
            <a:spAutoFit/>
          </a:bodyPr>
          <a:lstStyle/>
          <a:p>
            <a:r>
              <a:rPr lang="en-IN" sz="2000" b="1" dirty="0"/>
              <a:t>Step 6:- Set the 4 Digits Candidate Account Password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t="4883"/>
          <a:stretch>
            <a:fillRect/>
          </a:stretch>
        </p:blipFill>
        <p:spPr bwMode="auto">
          <a:xfrm>
            <a:off x="0" y="2071678"/>
            <a:ext cx="9144000" cy="5243522"/>
          </a:xfrm>
          <a:prstGeom prst="rect">
            <a:avLst/>
          </a:prstGeom>
          <a:noFill/>
          <a:ln w="9525">
            <a:noFill/>
            <a:miter lim="800000"/>
            <a:headEnd/>
            <a:tailEnd/>
          </a:ln>
          <a:effectLst/>
        </p:spPr>
      </p:pic>
      <p:sp>
        <p:nvSpPr>
          <p:cNvPr id="3" name="TextBox 2"/>
          <p:cNvSpPr txBox="1"/>
          <p:nvPr/>
        </p:nvSpPr>
        <p:spPr>
          <a:xfrm>
            <a:off x="285720" y="1214422"/>
            <a:ext cx="7715304" cy="1015663"/>
          </a:xfrm>
          <a:prstGeom prst="rect">
            <a:avLst/>
          </a:prstGeom>
          <a:noFill/>
        </p:spPr>
        <p:txBody>
          <a:bodyPr wrap="square" rtlCol="0">
            <a:spAutoFit/>
          </a:bodyPr>
          <a:lstStyle/>
          <a:p>
            <a:r>
              <a:rPr lang="en-IN" sz="2000" b="1" dirty="0"/>
              <a:t>Step 7:- Click on Set Button</a:t>
            </a:r>
          </a:p>
          <a:p>
            <a:r>
              <a:rPr lang="en-IN" sz="2000" b="1" dirty="0"/>
              <a:t>It will set the pin automatically, refresh the page and go back to login and with the mobile number enter pin and fresh </a:t>
            </a:r>
            <a:r>
              <a:rPr lang="en-IN" sz="2000" b="1" dirty="0" err="1"/>
              <a:t>otp</a:t>
            </a:r>
            <a:endParaRPr lang="en-IN"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85E90E-1D73-3F80-94EF-09D84A394D78}"/>
              </a:ext>
            </a:extLst>
          </p:cNvPr>
          <p:cNvPicPr>
            <a:picLocks noChangeAspect="1"/>
          </p:cNvPicPr>
          <p:nvPr/>
        </p:nvPicPr>
        <p:blipFill>
          <a:blip r:embed="rId2"/>
          <a:stretch>
            <a:fillRect/>
          </a:stretch>
        </p:blipFill>
        <p:spPr>
          <a:xfrm>
            <a:off x="0" y="2419350"/>
            <a:ext cx="9124950" cy="4438650"/>
          </a:xfrm>
          <a:prstGeom prst="rect">
            <a:avLst/>
          </a:prstGeom>
        </p:spPr>
      </p:pic>
      <p:sp>
        <p:nvSpPr>
          <p:cNvPr id="4" name="TextBox 3">
            <a:extLst>
              <a:ext uri="{FF2B5EF4-FFF2-40B4-BE49-F238E27FC236}">
                <a16:creationId xmlns:a16="http://schemas.microsoft.com/office/drawing/2014/main" id="{E806E742-D1F0-D9BE-C474-61E284D8E169}"/>
              </a:ext>
            </a:extLst>
          </p:cNvPr>
          <p:cNvSpPr txBox="1"/>
          <p:nvPr/>
        </p:nvSpPr>
        <p:spPr>
          <a:xfrm>
            <a:off x="285720" y="1214422"/>
            <a:ext cx="7715304" cy="400110"/>
          </a:xfrm>
          <a:prstGeom prst="rect">
            <a:avLst/>
          </a:prstGeom>
          <a:noFill/>
        </p:spPr>
        <p:txBody>
          <a:bodyPr wrap="square" rtlCol="0">
            <a:spAutoFit/>
          </a:bodyPr>
          <a:lstStyle/>
          <a:p>
            <a:r>
              <a:rPr lang="en-IN" sz="2000" b="1" dirty="0"/>
              <a:t>Step 8:- Click on Complete your Aadhaar </a:t>
            </a:r>
            <a:r>
              <a:rPr lang="en-IN" sz="2000" b="1" dirty="0" err="1"/>
              <a:t>eKYC</a:t>
            </a:r>
            <a:endParaRPr lang="en-IN" sz="2000" b="1" dirty="0"/>
          </a:p>
        </p:txBody>
      </p:sp>
      <p:sp>
        <p:nvSpPr>
          <p:cNvPr id="5" name="Rectangle 4">
            <a:extLst>
              <a:ext uri="{FF2B5EF4-FFF2-40B4-BE49-F238E27FC236}">
                <a16:creationId xmlns:a16="http://schemas.microsoft.com/office/drawing/2014/main" id="{2DDD159B-107A-8D05-40F9-49AC2181CCBE}"/>
              </a:ext>
            </a:extLst>
          </p:cNvPr>
          <p:cNvSpPr/>
          <p:nvPr/>
        </p:nvSpPr>
        <p:spPr>
          <a:xfrm>
            <a:off x="179512" y="4725144"/>
            <a:ext cx="2016224" cy="5760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416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5DED6-1964-3F2F-9F02-7259E8A8B102}"/>
              </a:ext>
            </a:extLst>
          </p:cNvPr>
          <p:cNvPicPr>
            <a:picLocks noChangeAspect="1"/>
          </p:cNvPicPr>
          <p:nvPr/>
        </p:nvPicPr>
        <p:blipFill>
          <a:blip r:embed="rId2"/>
          <a:stretch>
            <a:fillRect/>
          </a:stretch>
        </p:blipFill>
        <p:spPr>
          <a:xfrm>
            <a:off x="-2132" y="1944705"/>
            <a:ext cx="9144000" cy="4913295"/>
          </a:xfrm>
          <a:prstGeom prst="rect">
            <a:avLst/>
          </a:prstGeom>
        </p:spPr>
      </p:pic>
      <p:sp>
        <p:nvSpPr>
          <p:cNvPr id="4" name="TextBox 3">
            <a:extLst>
              <a:ext uri="{FF2B5EF4-FFF2-40B4-BE49-F238E27FC236}">
                <a16:creationId xmlns:a16="http://schemas.microsoft.com/office/drawing/2014/main" id="{C37A5797-595A-8E49-F499-52AC3C03E952}"/>
              </a:ext>
            </a:extLst>
          </p:cNvPr>
          <p:cNvSpPr txBox="1"/>
          <p:nvPr/>
        </p:nvSpPr>
        <p:spPr>
          <a:xfrm>
            <a:off x="285720" y="1214422"/>
            <a:ext cx="7715304" cy="400110"/>
          </a:xfrm>
          <a:prstGeom prst="rect">
            <a:avLst/>
          </a:prstGeom>
          <a:noFill/>
        </p:spPr>
        <p:txBody>
          <a:bodyPr wrap="square" rtlCol="0">
            <a:spAutoFit/>
          </a:bodyPr>
          <a:lstStyle/>
          <a:p>
            <a:r>
              <a:rPr lang="en-IN" sz="2000" b="1" dirty="0"/>
              <a:t>Step 9:- Click on By OTP</a:t>
            </a:r>
          </a:p>
        </p:txBody>
      </p:sp>
    </p:spTree>
    <p:extLst>
      <p:ext uri="{BB962C8B-B14F-4D97-AF65-F5344CB8AC3E}">
        <p14:creationId xmlns:p14="http://schemas.microsoft.com/office/powerpoint/2010/main" val="92469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t="4883"/>
          <a:stretch>
            <a:fillRect/>
          </a:stretch>
        </p:blipFill>
        <p:spPr bwMode="auto">
          <a:xfrm>
            <a:off x="0" y="2285992"/>
            <a:ext cx="9144000" cy="5100646"/>
          </a:xfrm>
          <a:prstGeom prst="rect">
            <a:avLst/>
          </a:prstGeom>
          <a:noFill/>
          <a:ln w="9525">
            <a:noFill/>
            <a:miter lim="800000"/>
            <a:headEnd/>
            <a:tailEnd/>
          </a:ln>
          <a:effectLst/>
        </p:spPr>
      </p:pic>
      <p:sp>
        <p:nvSpPr>
          <p:cNvPr id="3" name="TextBox 2"/>
          <p:cNvSpPr txBox="1"/>
          <p:nvPr/>
        </p:nvSpPr>
        <p:spPr>
          <a:xfrm>
            <a:off x="251520" y="1052736"/>
            <a:ext cx="7643866" cy="707886"/>
          </a:xfrm>
          <a:prstGeom prst="rect">
            <a:avLst/>
          </a:prstGeom>
          <a:noFill/>
        </p:spPr>
        <p:txBody>
          <a:bodyPr wrap="square" rtlCol="0">
            <a:spAutoFit/>
          </a:bodyPr>
          <a:lstStyle/>
          <a:p>
            <a:r>
              <a:rPr lang="en-IN" b="1" dirty="0"/>
              <a:t>St</a:t>
            </a:r>
            <a:r>
              <a:rPr lang="en-IN" sz="2000" b="1" dirty="0"/>
              <a:t>ep 10:- Entered The 12-Digits Candidate Aadhar Number For e-</a:t>
            </a:r>
            <a:r>
              <a:rPr lang="en-IN" sz="2000" b="1" dirty="0" err="1"/>
              <a:t>kyc</a:t>
            </a:r>
            <a:r>
              <a:rPr lang="en-IN" sz="2000" b="1" dirty="0"/>
              <a:t> Process</a:t>
            </a:r>
            <a:endParaRPr lang="en-IN" b="1" dirty="0"/>
          </a:p>
        </p:txBody>
      </p:sp>
      <p:sp>
        <p:nvSpPr>
          <p:cNvPr id="4" name="TextBox 3"/>
          <p:cNvSpPr txBox="1"/>
          <p:nvPr/>
        </p:nvSpPr>
        <p:spPr>
          <a:xfrm>
            <a:off x="2500298" y="4714884"/>
            <a:ext cx="3929090" cy="646331"/>
          </a:xfrm>
          <a:prstGeom prst="rect">
            <a:avLst/>
          </a:prstGeom>
          <a:noFill/>
          <a:ln w="38100">
            <a:solidFill>
              <a:srgbClr val="FF0000"/>
            </a:solidFill>
          </a:ln>
        </p:spPr>
        <p:txBody>
          <a:bodyPr wrap="square" rtlCol="0">
            <a:spAutoFit/>
          </a:bodyPr>
          <a:lstStyle/>
          <a:p>
            <a:endParaRPr lang="en-IN" dirty="0"/>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t="4883"/>
          <a:stretch>
            <a:fillRect/>
          </a:stretch>
        </p:blipFill>
        <p:spPr bwMode="auto">
          <a:xfrm>
            <a:off x="0" y="2071678"/>
            <a:ext cx="9144000" cy="5243522"/>
          </a:xfrm>
          <a:prstGeom prst="rect">
            <a:avLst/>
          </a:prstGeom>
          <a:noFill/>
          <a:ln w="9525">
            <a:noFill/>
            <a:miter lim="800000"/>
            <a:headEnd/>
            <a:tailEnd/>
          </a:ln>
          <a:effectLst/>
        </p:spPr>
      </p:pic>
      <p:sp>
        <p:nvSpPr>
          <p:cNvPr id="3" name="TextBox 2"/>
          <p:cNvSpPr txBox="1"/>
          <p:nvPr/>
        </p:nvSpPr>
        <p:spPr>
          <a:xfrm>
            <a:off x="0" y="1285860"/>
            <a:ext cx="8786842" cy="400110"/>
          </a:xfrm>
          <a:prstGeom prst="rect">
            <a:avLst/>
          </a:prstGeom>
          <a:noFill/>
        </p:spPr>
        <p:txBody>
          <a:bodyPr wrap="square" rtlCol="0">
            <a:spAutoFit/>
          </a:bodyPr>
          <a:lstStyle/>
          <a:p>
            <a:r>
              <a:rPr lang="en-IN" sz="2000" b="1" dirty="0"/>
              <a:t>Step 11:- Click on Check Box and Click on GENERATE OTP box</a:t>
            </a:r>
          </a:p>
        </p:txBody>
      </p:sp>
      <p:sp>
        <p:nvSpPr>
          <p:cNvPr id="4" name="TextBox 3"/>
          <p:cNvSpPr txBox="1"/>
          <p:nvPr/>
        </p:nvSpPr>
        <p:spPr>
          <a:xfrm>
            <a:off x="2643174" y="5143512"/>
            <a:ext cx="714380" cy="369332"/>
          </a:xfrm>
          <a:prstGeom prst="rect">
            <a:avLst/>
          </a:prstGeom>
          <a:noFill/>
          <a:ln w="38100">
            <a:solidFill>
              <a:srgbClr val="FF0000"/>
            </a:solidFill>
          </a:ln>
        </p:spPr>
        <p:txBody>
          <a:bodyPr wrap="square" rtlCol="0">
            <a:spAutoFit/>
          </a:bodyPr>
          <a:lstStyle/>
          <a:p>
            <a:endParaRPr lang="en-IN" dirty="0"/>
          </a:p>
        </p:txBody>
      </p:sp>
      <p:sp>
        <p:nvSpPr>
          <p:cNvPr id="5" name="TextBox 4"/>
          <p:cNvSpPr txBox="1"/>
          <p:nvPr/>
        </p:nvSpPr>
        <p:spPr>
          <a:xfrm>
            <a:off x="3571868" y="5857892"/>
            <a:ext cx="1714512"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t="4883"/>
          <a:stretch>
            <a:fillRect/>
          </a:stretch>
        </p:blipFill>
        <p:spPr bwMode="auto">
          <a:xfrm>
            <a:off x="0" y="1643050"/>
            <a:ext cx="9144000" cy="5500726"/>
          </a:xfrm>
          <a:prstGeom prst="rect">
            <a:avLst/>
          </a:prstGeom>
          <a:noFill/>
          <a:ln w="9525">
            <a:noFill/>
            <a:miter lim="800000"/>
            <a:headEnd/>
            <a:tailEnd/>
          </a:ln>
          <a:effectLst/>
        </p:spPr>
      </p:pic>
      <p:sp>
        <p:nvSpPr>
          <p:cNvPr id="4" name="TextBox 3"/>
          <p:cNvSpPr txBox="1"/>
          <p:nvPr/>
        </p:nvSpPr>
        <p:spPr>
          <a:xfrm>
            <a:off x="0" y="928670"/>
            <a:ext cx="9001156" cy="369332"/>
          </a:xfrm>
          <a:prstGeom prst="rect">
            <a:avLst/>
          </a:prstGeom>
          <a:noFill/>
        </p:spPr>
        <p:txBody>
          <a:bodyPr wrap="square" rtlCol="0">
            <a:spAutoFit/>
          </a:bodyPr>
          <a:lstStyle/>
          <a:p>
            <a:r>
              <a:rPr lang="en-IN" b="1" dirty="0"/>
              <a:t>Step 12:- OTP will be send to Aadhar Linked Mobile No and entered 6-Digits Mobile Number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EB39-4494-FB13-9D1F-5A519B6443E6}"/>
              </a:ext>
            </a:extLst>
          </p:cNvPr>
          <p:cNvSpPr>
            <a:spLocks noGrp="1"/>
          </p:cNvSpPr>
          <p:nvPr>
            <p:ph type="ctrTitle"/>
          </p:nvPr>
        </p:nvSpPr>
        <p:spPr/>
        <p:txBody>
          <a:bodyPr/>
          <a:lstStyle/>
          <a:p>
            <a:r>
              <a:rPr lang="en-IN" dirty="0"/>
              <a:t>Log Out and Login</a:t>
            </a:r>
          </a:p>
        </p:txBody>
      </p:sp>
      <p:sp>
        <p:nvSpPr>
          <p:cNvPr id="3" name="Subtitle 2">
            <a:extLst>
              <a:ext uri="{FF2B5EF4-FFF2-40B4-BE49-F238E27FC236}">
                <a16:creationId xmlns:a16="http://schemas.microsoft.com/office/drawing/2014/main" id="{877D03CC-67B4-A508-4955-C3A4CFA3362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2742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4290"/>
            <a:ext cx="4286248" cy="461665"/>
          </a:xfrm>
          <a:prstGeom prst="rect">
            <a:avLst/>
          </a:prstGeom>
          <a:noFill/>
        </p:spPr>
        <p:txBody>
          <a:bodyPr wrap="square" rtlCol="0">
            <a:spAutoFit/>
          </a:bodyPr>
          <a:lstStyle/>
          <a:p>
            <a:r>
              <a:rPr lang="en-IN" sz="2400" u="sng" dirty="0"/>
              <a:t>Candidate Login Process</a:t>
            </a:r>
          </a:p>
        </p:txBody>
      </p:sp>
      <p:pic>
        <p:nvPicPr>
          <p:cNvPr id="3" name="Picture 2"/>
          <p:cNvPicPr>
            <a:picLocks noChangeAspect="1" noChangeArrowheads="1"/>
          </p:cNvPicPr>
          <p:nvPr/>
        </p:nvPicPr>
        <p:blipFill>
          <a:blip r:embed="rId2"/>
          <a:srcRect t="5859"/>
          <a:stretch>
            <a:fillRect/>
          </a:stretch>
        </p:blipFill>
        <p:spPr bwMode="auto">
          <a:xfrm>
            <a:off x="0" y="1672899"/>
            <a:ext cx="9144000" cy="5185101"/>
          </a:xfrm>
          <a:prstGeom prst="rect">
            <a:avLst/>
          </a:prstGeom>
          <a:noFill/>
          <a:ln w="9525">
            <a:noFill/>
            <a:miter lim="800000"/>
            <a:headEnd/>
            <a:tailEnd/>
          </a:ln>
          <a:effectLst/>
        </p:spPr>
      </p:pic>
      <p:sp>
        <p:nvSpPr>
          <p:cNvPr id="4" name="TextBox 3"/>
          <p:cNvSpPr txBox="1"/>
          <p:nvPr/>
        </p:nvSpPr>
        <p:spPr>
          <a:xfrm>
            <a:off x="0" y="857232"/>
            <a:ext cx="8001024" cy="400110"/>
          </a:xfrm>
          <a:prstGeom prst="rect">
            <a:avLst/>
          </a:prstGeom>
          <a:noFill/>
        </p:spPr>
        <p:txBody>
          <a:bodyPr wrap="square" rtlCol="0">
            <a:spAutoFit/>
          </a:bodyPr>
          <a:lstStyle/>
          <a:p>
            <a:r>
              <a:rPr lang="en-IN" sz="2000" b="1" dirty="0"/>
              <a:t>Step 13:- Click on LOGIN Button</a:t>
            </a:r>
          </a:p>
        </p:txBody>
      </p:sp>
      <p:sp>
        <p:nvSpPr>
          <p:cNvPr id="5" name="TextBox 4"/>
          <p:cNvSpPr txBox="1"/>
          <p:nvPr/>
        </p:nvSpPr>
        <p:spPr>
          <a:xfrm>
            <a:off x="7786710" y="2000240"/>
            <a:ext cx="714380"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t="4883"/>
          <a:stretch>
            <a:fillRect/>
          </a:stretch>
        </p:blipFill>
        <p:spPr bwMode="auto">
          <a:xfrm>
            <a:off x="0" y="1643050"/>
            <a:ext cx="9144000" cy="5214950"/>
          </a:xfrm>
          <a:prstGeom prst="rect">
            <a:avLst/>
          </a:prstGeom>
          <a:noFill/>
          <a:ln w="9525">
            <a:noFill/>
            <a:miter lim="800000"/>
            <a:headEnd/>
            <a:tailEnd/>
          </a:ln>
          <a:effectLst/>
        </p:spPr>
      </p:pic>
      <p:sp>
        <p:nvSpPr>
          <p:cNvPr id="3" name="Rectangle 2"/>
          <p:cNvSpPr/>
          <p:nvPr/>
        </p:nvSpPr>
        <p:spPr>
          <a:xfrm>
            <a:off x="0" y="928670"/>
            <a:ext cx="5553508" cy="461665"/>
          </a:xfrm>
          <a:prstGeom prst="rect">
            <a:avLst/>
          </a:prstGeom>
        </p:spPr>
        <p:txBody>
          <a:bodyPr wrap="none">
            <a:spAutoFit/>
          </a:bodyPr>
          <a:lstStyle/>
          <a:p>
            <a:r>
              <a:rPr lang="en-IN" sz="2400" b="1" dirty="0"/>
              <a:t>Step 14:- Click on Learner/ Participant Box</a:t>
            </a:r>
          </a:p>
        </p:txBody>
      </p:sp>
      <p:sp>
        <p:nvSpPr>
          <p:cNvPr id="4" name="TextBox 3"/>
          <p:cNvSpPr txBox="1"/>
          <p:nvPr/>
        </p:nvSpPr>
        <p:spPr>
          <a:xfrm>
            <a:off x="1857356" y="3714752"/>
            <a:ext cx="2857520" cy="1477328"/>
          </a:xfrm>
          <a:prstGeom prst="rect">
            <a:avLst/>
          </a:prstGeom>
          <a:noFill/>
          <a:ln w="38100">
            <a:solidFill>
              <a:srgbClr val="FF0000"/>
            </a:solidFill>
          </a:ln>
        </p:spPr>
        <p:txBody>
          <a:bodyPr wrap="square" rtlCol="0">
            <a:spAutoFit/>
          </a:bodyPr>
          <a:lstStyle/>
          <a:p>
            <a:endParaRPr lang="en-IN" dirty="0"/>
          </a:p>
          <a:p>
            <a:endParaRPr lang="en-IN" dirty="0"/>
          </a:p>
          <a:p>
            <a:endParaRPr lang="en-IN" dirty="0"/>
          </a:p>
          <a:p>
            <a:endParaRPr lang="en-IN" dirty="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3B31-5CF4-77AC-CA81-D2B3F6146576}"/>
              </a:ext>
            </a:extLst>
          </p:cNvPr>
          <p:cNvSpPr>
            <a:spLocks noGrp="1"/>
          </p:cNvSpPr>
          <p:nvPr>
            <p:ph type="title"/>
          </p:nvPr>
        </p:nvSpPr>
        <p:spPr/>
        <p:txBody>
          <a:bodyPr/>
          <a:lstStyle/>
          <a:p>
            <a:r>
              <a:rPr lang="en-US" dirty="0"/>
              <a:t>Registration in 3 Stages</a:t>
            </a:r>
            <a:endParaRPr lang="en-IN" dirty="0"/>
          </a:p>
        </p:txBody>
      </p:sp>
      <p:sp>
        <p:nvSpPr>
          <p:cNvPr id="3" name="Content Placeholder 2">
            <a:extLst>
              <a:ext uri="{FF2B5EF4-FFF2-40B4-BE49-F238E27FC236}">
                <a16:creationId xmlns:a16="http://schemas.microsoft.com/office/drawing/2014/main" id="{FAB831B0-3CD3-8C54-E3DE-92D64F3FED49}"/>
              </a:ext>
            </a:extLst>
          </p:cNvPr>
          <p:cNvSpPr>
            <a:spLocks noGrp="1"/>
          </p:cNvSpPr>
          <p:nvPr>
            <p:ph idx="1"/>
          </p:nvPr>
        </p:nvSpPr>
        <p:spPr/>
        <p:txBody>
          <a:bodyPr/>
          <a:lstStyle/>
          <a:p>
            <a:r>
              <a:rPr lang="en-US" dirty="0"/>
              <a:t>Stage 1</a:t>
            </a:r>
          </a:p>
          <a:p>
            <a:r>
              <a:rPr lang="en-US" dirty="0"/>
              <a:t>Stage 2</a:t>
            </a:r>
          </a:p>
          <a:p>
            <a:r>
              <a:rPr lang="en-US" dirty="0"/>
              <a:t>Stage 3</a:t>
            </a:r>
            <a:endParaRPr lang="en-IN" dirty="0"/>
          </a:p>
        </p:txBody>
      </p:sp>
    </p:spTree>
    <p:extLst>
      <p:ext uri="{BB962C8B-B14F-4D97-AF65-F5344CB8AC3E}">
        <p14:creationId xmlns:p14="http://schemas.microsoft.com/office/powerpoint/2010/main" val="1322145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t="4883"/>
          <a:stretch>
            <a:fillRect/>
          </a:stretch>
        </p:blipFill>
        <p:spPr bwMode="auto">
          <a:xfrm>
            <a:off x="0" y="1785926"/>
            <a:ext cx="9144000" cy="5529274"/>
          </a:xfrm>
          <a:prstGeom prst="rect">
            <a:avLst/>
          </a:prstGeom>
          <a:noFill/>
          <a:ln w="9525">
            <a:noFill/>
            <a:miter lim="800000"/>
            <a:headEnd/>
            <a:tailEnd/>
          </a:ln>
          <a:effectLst/>
        </p:spPr>
      </p:pic>
      <p:sp>
        <p:nvSpPr>
          <p:cNvPr id="3" name="TextBox 2"/>
          <p:cNvSpPr txBox="1"/>
          <p:nvPr/>
        </p:nvSpPr>
        <p:spPr>
          <a:xfrm>
            <a:off x="0" y="1000108"/>
            <a:ext cx="8143900" cy="400110"/>
          </a:xfrm>
          <a:prstGeom prst="rect">
            <a:avLst/>
          </a:prstGeom>
          <a:noFill/>
        </p:spPr>
        <p:txBody>
          <a:bodyPr wrap="square" rtlCol="0">
            <a:spAutoFit/>
          </a:bodyPr>
          <a:lstStyle/>
          <a:p>
            <a:r>
              <a:rPr lang="en-IN" sz="2000" b="1" dirty="0"/>
              <a:t>Step 15:- Type the 10-digits Learner Mobile No and click Continue Button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t="4883"/>
          <a:stretch>
            <a:fillRect/>
          </a:stretch>
        </p:blipFill>
        <p:spPr bwMode="auto">
          <a:xfrm>
            <a:off x="0" y="2071678"/>
            <a:ext cx="9144000" cy="5243522"/>
          </a:xfrm>
          <a:prstGeom prst="rect">
            <a:avLst/>
          </a:prstGeom>
          <a:noFill/>
          <a:ln w="9525">
            <a:noFill/>
            <a:miter lim="800000"/>
            <a:headEnd/>
            <a:tailEnd/>
          </a:ln>
          <a:effectLst/>
        </p:spPr>
      </p:pic>
      <p:sp>
        <p:nvSpPr>
          <p:cNvPr id="3" name="TextBox 2"/>
          <p:cNvSpPr txBox="1"/>
          <p:nvPr/>
        </p:nvSpPr>
        <p:spPr>
          <a:xfrm>
            <a:off x="179512" y="1124744"/>
            <a:ext cx="7358114" cy="400110"/>
          </a:xfrm>
          <a:prstGeom prst="rect">
            <a:avLst/>
          </a:prstGeom>
          <a:noFill/>
        </p:spPr>
        <p:txBody>
          <a:bodyPr wrap="square" rtlCol="0">
            <a:spAutoFit/>
          </a:bodyPr>
          <a:lstStyle/>
          <a:p>
            <a:r>
              <a:rPr lang="en-IN" sz="2000" b="1" dirty="0"/>
              <a:t>Step 16:- Enter  your 4-digits password and click Login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BAD88-46CE-3F5B-B017-A01C4D0CD467}"/>
              </a:ext>
            </a:extLst>
          </p:cNvPr>
          <p:cNvPicPr>
            <a:picLocks noChangeAspect="1"/>
          </p:cNvPicPr>
          <p:nvPr/>
        </p:nvPicPr>
        <p:blipFill>
          <a:blip r:embed="rId2"/>
          <a:stretch>
            <a:fillRect/>
          </a:stretch>
        </p:blipFill>
        <p:spPr>
          <a:xfrm>
            <a:off x="-6046" y="2454306"/>
            <a:ext cx="9144000" cy="4387204"/>
          </a:xfrm>
          <a:prstGeom prst="rect">
            <a:avLst/>
          </a:prstGeom>
        </p:spPr>
      </p:pic>
      <p:sp>
        <p:nvSpPr>
          <p:cNvPr id="4" name="Rectangle 3">
            <a:extLst>
              <a:ext uri="{FF2B5EF4-FFF2-40B4-BE49-F238E27FC236}">
                <a16:creationId xmlns:a16="http://schemas.microsoft.com/office/drawing/2014/main" id="{56DD0361-A458-3420-5AA6-C9AAEC4CCD2A}"/>
              </a:ext>
            </a:extLst>
          </p:cNvPr>
          <p:cNvSpPr/>
          <p:nvPr/>
        </p:nvSpPr>
        <p:spPr>
          <a:xfrm>
            <a:off x="7380312" y="3501008"/>
            <a:ext cx="1584176" cy="504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669674-F79A-066C-ECA7-F3AA8F68C596}"/>
              </a:ext>
            </a:extLst>
          </p:cNvPr>
          <p:cNvSpPr txBox="1"/>
          <p:nvPr/>
        </p:nvSpPr>
        <p:spPr>
          <a:xfrm>
            <a:off x="179512" y="1124744"/>
            <a:ext cx="7358114" cy="400110"/>
          </a:xfrm>
          <a:prstGeom prst="rect">
            <a:avLst/>
          </a:prstGeom>
          <a:noFill/>
        </p:spPr>
        <p:txBody>
          <a:bodyPr wrap="square" rtlCol="0">
            <a:spAutoFit/>
          </a:bodyPr>
          <a:lstStyle/>
          <a:p>
            <a:r>
              <a:rPr lang="en-IN" sz="2000" b="1" dirty="0"/>
              <a:t>Step 17:- Click on SHOW INTEREST</a:t>
            </a:r>
          </a:p>
        </p:txBody>
      </p:sp>
    </p:spTree>
    <p:extLst>
      <p:ext uri="{BB962C8B-B14F-4D97-AF65-F5344CB8AC3E}">
        <p14:creationId xmlns:p14="http://schemas.microsoft.com/office/powerpoint/2010/main" val="117959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09A007-A5EE-0399-C7F4-B80678D119B7}"/>
              </a:ext>
            </a:extLst>
          </p:cNvPr>
          <p:cNvPicPr>
            <a:picLocks noChangeAspect="1"/>
          </p:cNvPicPr>
          <p:nvPr/>
        </p:nvPicPr>
        <p:blipFill>
          <a:blip r:embed="rId2"/>
          <a:stretch>
            <a:fillRect/>
          </a:stretch>
        </p:blipFill>
        <p:spPr>
          <a:xfrm>
            <a:off x="0" y="1021726"/>
            <a:ext cx="9144000" cy="5474324"/>
          </a:xfrm>
          <a:prstGeom prst="rect">
            <a:avLst/>
          </a:prstGeom>
        </p:spPr>
      </p:pic>
      <p:sp>
        <p:nvSpPr>
          <p:cNvPr id="6" name="TextBox 5">
            <a:extLst>
              <a:ext uri="{FF2B5EF4-FFF2-40B4-BE49-F238E27FC236}">
                <a16:creationId xmlns:a16="http://schemas.microsoft.com/office/drawing/2014/main" id="{0E7F7ADB-BC61-E044-C05C-4858CC3196AD}"/>
              </a:ext>
            </a:extLst>
          </p:cNvPr>
          <p:cNvSpPr txBox="1"/>
          <p:nvPr/>
        </p:nvSpPr>
        <p:spPr>
          <a:xfrm>
            <a:off x="-11743" y="6063"/>
            <a:ext cx="7358114" cy="400110"/>
          </a:xfrm>
          <a:prstGeom prst="rect">
            <a:avLst/>
          </a:prstGeom>
          <a:noFill/>
        </p:spPr>
        <p:txBody>
          <a:bodyPr wrap="square" rtlCol="0">
            <a:spAutoFit/>
          </a:bodyPr>
          <a:lstStyle/>
          <a:p>
            <a:r>
              <a:rPr lang="en-IN" sz="2000" b="1" dirty="0"/>
              <a:t>Step 18: Click on three vertical dots and select Skilling Program</a:t>
            </a:r>
          </a:p>
        </p:txBody>
      </p:sp>
      <p:sp>
        <p:nvSpPr>
          <p:cNvPr id="7" name="Rectangle 6">
            <a:extLst>
              <a:ext uri="{FF2B5EF4-FFF2-40B4-BE49-F238E27FC236}">
                <a16:creationId xmlns:a16="http://schemas.microsoft.com/office/drawing/2014/main" id="{0FA815A9-FFA3-3E5B-FFD6-179E66644B3D}"/>
              </a:ext>
            </a:extLst>
          </p:cNvPr>
          <p:cNvSpPr/>
          <p:nvPr/>
        </p:nvSpPr>
        <p:spPr>
          <a:xfrm>
            <a:off x="7812360" y="1021726"/>
            <a:ext cx="216024" cy="391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940789F-4D33-BC8E-F5B8-185385533B5F}"/>
              </a:ext>
            </a:extLst>
          </p:cNvPr>
          <p:cNvSpPr/>
          <p:nvPr/>
        </p:nvSpPr>
        <p:spPr>
          <a:xfrm>
            <a:off x="6804248" y="1916832"/>
            <a:ext cx="2088232" cy="391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823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22D3A-5BF4-3BE5-3575-A487611005F7}"/>
              </a:ext>
            </a:extLst>
          </p:cNvPr>
          <p:cNvPicPr>
            <a:picLocks noChangeAspect="1"/>
          </p:cNvPicPr>
          <p:nvPr/>
        </p:nvPicPr>
        <p:blipFill>
          <a:blip r:embed="rId2"/>
          <a:stretch>
            <a:fillRect/>
          </a:stretch>
        </p:blipFill>
        <p:spPr>
          <a:xfrm>
            <a:off x="0" y="1844824"/>
            <a:ext cx="9144000" cy="4764897"/>
          </a:xfrm>
          <a:prstGeom prst="rect">
            <a:avLst/>
          </a:prstGeom>
        </p:spPr>
      </p:pic>
      <p:sp>
        <p:nvSpPr>
          <p:cNvPr id="4" name="Rectangle 3">
            <a:extLst>
              <a:ext uri="{FF2B5EF4-FFF2-40B4-BE49-F238E27FC236}">
                <a16:creationId xmlns:a16="http://schemas.microsoft.com/office/drawing/2014/main" id="{7CB98237-24DC-FBB9-C615-F5769B993534}"/>
              </a:ext>
            </a:extLst>
          </p:cNvPr>
          <p:cNvSpPr/>
          <p:nvPr/>
        </p:nvSpPr>
        <p:spPr>
          <a:xfrm>
            <a:off x="251520" y="5949280"/>
            <a:ext cx="1296144"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0D85093-AB25-3575-9FC8-687ACECE2AF7}"/>
              </a:ext>
            </a:extLst>
          </p:cNvPr>
          <p:cNvSpPr/>
          <p:nvPr/>
        </p:nvSpPr>
        <p:spPr>
          <a:xfrm>
            <a:off x="4572000" y="4509120"/>
            <a:ext cx="1296144"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1B57399-F9FA-808C-7DFC-E852B91F91DB}"/>
              </a:ext>
            </a:extLst>
          </p:cNvPr>
          <p:cNvSpPr txBox="1"/>
          <p:nvPr/>
        </p:nvSpPr>
        <p:spPr>
          <a:xfrm>
            <a:off x="-11743" y="6063"/>
            <a:ext cx="7358114" cy="707886"/>
          </a:xfrm>
          <a:prstGeom prst="rect">
            <a:avLst/>
          </a:prstGeom>
          <a:noFill/>
        </p:spPr>
        <p:txBody>
          <a:bodyPr wrap="square" rtlCol="0">
            <a:spAutoFit/>
          </a:bodyPr>
          <a:lstStyle/>
          <a:p>
            <a:r>
              <a:rPr lang="en-IN" sz="2000" b="1" dirty="0"/>
              <a:t>Step 19: Under Ministry Select NSDC Academy and Click Apply on Market Led Program – Non Funded </a:t>
            </a:r>
          </a:p>
        </p:txBody>
      </p:sp>
    </p:spTree>
    <p:extLst>
      <p:ext uri="{BB962C8B-B14F-4D97-AF65-F5344CB8AC3E}">
        <p14:creationId xmlns:p14="http://schemas.microsoft.com/office/powerpoint/2010/main" val="337680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8F79927-218D-E40F-1281-F01CAA7982D4}"/>
              </a:ext>
            </a:extLst>
          </p:cNvPr>
          <p:cNvSpPr txBox="1"/>
          <p:nvPr/>
        </p:nvSpPr>
        <p:spPr>
          <a:xfrm>
            <a:off x="-11743" y="6063"/>
            <a:ext cx="7358114" cy="400110"/>
          </a:xfrm>
          <a:prstGeom prst="rect">
            <a:avLst/>
          </a:prstGeom>
          <a:noFill/>
        </p:spPr>
        <p:txBody>
          <a:bodyPr wrap="square" rtlCol="0">
            <a:spAutoFit/>
          </a:bodyPr>
          <a:lstStyle/>
          <a:p>
            <a:r>
              <a:rPr lang="en-IN" sz="2000" b="1" dirty="0"/>
              <a:t>Step 20: Click on View All at the right Bottom</a:t>
            </a:r>
          </a:p>
        </p:txBody>
      </p:sp>
      <p:pic>
        <p:nvPicPr>
          <p:cNvPr id="6" name="Picture 5">
            <a:extLst>
              <a:ext uri="{FF2B5EF4-FFF2-40B4-BE49-F238E27FC236}">
                <a16:creationId xmlns:a16="http://schemas.microsoft.com/office/drawing/2014/main" id="{A318087C-D7E9-A955-34F1-6D63F66EEB77}"/>
              </a:ext>
            </a:extLst>
          </p:cNvPr>
          <p:cNvPicPr>
            <a:picLocks noChangeAspect="1"/>
          </p:cNvPicPr>
          <p:nvPr/>
        </p:nvPicPr>
        <p:blipFill>
          <a:blip r:embed="rId2"/>
          <a:stretch>
            <a:fillRect/>
          </a:stretch>
        </p:blipFill>
        <p:spPr>
          <a:xfrm>
            <a:off x="22287" y="1772816"/>
            <a:ext cx="9144000" cy="5153891"/>
          </a:xfrm>
          <a:prstGeom prst="rect">
            <a:avLst/>
          </a:prstGeom>
        </p:spPr>
      </p:pic>
      <p:sp>
        <p:nvSpPr>
          <p:cNvPr id="7" name="Rectangle 6">
            <a:extLst>
              <a:ext uri="{FF2B5EF4-FFF2-40B4-BE49-F238E27FC236}">
                <a16:creationId xmlns:a16="http://schemas.microsoft.com/office/drawing/2014/main" id="{D4E6F90C-EB91-89FB-F1C2-775B7E50A0A0}"/>
              </a:ext>
            </a:extLst>
          </p:cNvPr>
          <p:cNvSpPr/>
          <p:nvPr/>
        </p:nvSpPr>
        <p:spPr>
          <a:xfrm>
            <a:off x="7859599" y="6483835"/>
            <a:ext cx="1296144"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688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C574A-C230-7883-4DBD-D6B0C24EF502}"/>
              </a:ext>
            </a:extLst>
          </p:cNvPr>
          <p:cNvPicPr>
            <a:picLocks noChangeAspect="1"/>
          </p:cNvPicPr>
          <p:nvPr/>
        </p:nvPicPr>
        <p:blipFill>
          <a:blip r:embed="rId2"/>
          <a:stretch>
            <a:fillRect/>
          </a:stretch>
        </p:blipFill>
        <p:spPr>
          <a:xfrm>
            <a:off x="0" y="2413864"/>
            <a:ext cx="9144000" cy="4444136"/>
          </a:xfrm>
          <a:prstGeom prst="rect">
            <a:avLst/>
          </a:prstGeom>
        </p:spPr>
      </p:pic>
      <p:sp>
        <p:nvSpPr>
          <p:cNvPr id="4" name="Rectangle 3">
            <a:extLst>
              <a:ext uri="{FF2B5EF4-FFF2-40B4-BE49-F238E27FC236}">
                <a16:creationId xmlns:a16="http://schemas.microsoft.com/office/drawing/2014/main" id="{DF0FD14A-C055-5DF9-59DD-BA41FF96B697}"/>
              </a:ext>
            </a:extLst>
          </p:cNvPr>
          <p:cNvSpPr/>
          <p:nvPr/>
        </p:nvSpPr>
        <p:spPr>
          <a:xfrm>
            <a:off x="24536" y="3356992"/>
            <a:ext cx="1296144"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BAAE0CC-D8DB-BD26-732B-A5A17A6FF62A}"/>
              </a:ext>
            </a:extLst>
          </p:cNvPr>
          <p:cNvSpPr txBox="1"/>
          <p:nvPr/>
        </p:nvSpPr>
        <p:spPr>
          <a:xfrm>
            <a:off x="-11744" y="6063"/>
            <a:ext cx="7680087" cy="400110"/>
          </a:xfrm>
          <a:prstGeom prst="rect">
            <a:avLst/>
          </a:prstGeom>
          <a:noFill/>
        </p:spPr>
        <p:txBody>
          <a:bodyPr wrap="square" rtlCol="0">
            <a:spAutoFit/>
          </a:bodyPr>
          <a:lstStyle/>
          <a:p>
            <a:r>
              <a:rPr lang="en-IN" sz="2000" b="1" dirty="0"/>
              <a:t>Step 21: Search for your course (List of courses given in the next slide)</a:t>
            </a:r>
          </a:p>
        </p:txBody>
      </p:sp>
    </p:spTree>
    <p:extLst>
      <p:ext uri="{BB962C8B-B14F-4D97-AF65-F5344CB8AC3E}">
        <p14:creationId xmlns:p14="http://schemas.microsoft.com/office/powerpoint/2010/main" val="343300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3285A-1523-E644-52E5-2AD2707FDA92}"/>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200" kern="1200" dirty="0">
                <a:solidFill>
                  <a:schemeClr val="bg1"/>
                </a:solidFill>
                <a:latin typeface="+mj-lt"/>
                <a:ea typeface="+mj-ea"/>
                <a:cs typeface="+mj-cs"/>
              </a:rPr>
              <a:t>List of Courses offered</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rPr>
              <a:t>(Search With Exact Course Name)</a:t>
            </a:r>
          </a:p>
        </p:txBody>
      </p:sp>
      <p:graphicFrame>
        <p:nvGraphicFramePr>
          <p:cNvPr id="6" name="Table 5">
            <a:extLst>
              <a:ext uri="{FF2B5EF4-FFF2-40B4-BE49-F238E27FC236}">
                <a16:creationId xmlns:a16="http://schemas.microsoft.com/office/drawing/2014/main" id="{361723C3-1716-2FC4-63DC-ECE9F147AFA5}"/>
              </a:ext>
            </a:extLst>
          </p:cNvPr>
          <p:cNvGraphicFramePr>
            <a:graphicFrameLocks noGrp="1"/>
          </p:cNvGraphicFramePr>
          <p:nvPr>
            <p:extLst>
              <p:ext uri="{D42A27DB-BD31-4B8C-83A1-F6EECF244321}">
                <p14:modId xmlns:p14="http://schemas.microsoft.com/office/powerpoint/2010/main" val="3500957124"/>
              </p:ext>
            </p:extLst>
          </p:nvPr>
        </p:nvGraphicFramePr>
        <p:xfrm>
          <a:off x="482600" y="1688225"/>
          <a:ext cx="8178799" cy="4368208"/>
        </p:xfrm>
        <a:graphic>
          <a:graphicData uri="http://schemas.openxmlformats.org/drawingml/2006/table">
            <a:tbl>
              <a:tblPr firstRow="1" bandRow="1">
                <a:tableStyleId>{5C22544A-7EE6-4342-B048-85BDC9FD1C3A}</a:tableStyleId>
              </a:tblPr>
              <a:tblGrid>
                <a:gridCol w="8178799">
                  <a:extLst>
                    <a:ext uri="{9D8B030D-6E8A-4147-A177-3AD203B41FA5}">
                      <a16:colId xmlns:a16="http://schemas.microsoft.com/office/drawing/2014/main" val="2538613448"/>
                    </a:ext>
                  </a:extLst>
                </a:gridCol>
              </a:tblGrid>
              <a:tr h="336016">
                <a:tc>
                  <a:txBody>
                    <a:bodyPr/>
                    <a:lstStyle/>
                    <a:p>
                      <a:pPr algn="ctr" fontAlgn="ctr"/>
                      <a:r>
                        <a:rPr lang="en-IN" sz="1700" u="none" strike="noStrike">
                          <a:effectLst/>
                        </a:rPr>
                        <a:t>Course Name</a:t>
                      </a:r>
                      <a:endParaRPr lang="en-IN" sz="1700" b="1"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1587788545"/>
                  </a:ext>
                </a:extLst>
              </a:tr>
              <a:tr h="336016">
                <a:tc>
                  <a:txBody>
                    <a:bodyPr/>
                    <a:lstStyle/>
                    <a:p>
                      <a:pPr algn="l" fontAlgn="ctr"/>
                      <a:r>
                        <a:rPr lang="en-US" sz="1700" u="none" strike="noStrike">
                          <a:effectLst/>
                        </a:rPr>
                        <a:t>AWS Certified Solutions Architect - Associate</a:t>
                      </a:r>
                      <a:endParaRPr lang="en-US"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877249353"/>
                  </a:ext>
                </a:extLst>
              </a:tr>
              <a:tr h="336016">
                <a:tc>
                  <a:txBody>
                    <a:bodyPr/>
                    <a:lstStyle/>
                    <a:p>
                      <a:pPr algn="l" fontAlgn="ctr"/>
                      <a:r>
                        <a:rPr lang="en-IN" sz="1700" u="none" strike="noStrike">
                          <a:effectLst/>
                        </a:rPr>
                        <a:t>AWS Cloud Practitioner</a:t>
                      </a:r>
                      <a:endParaRPr lang="en-IN"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1489966895"/>
                  </a:ext>
                </a:extLst>
              </a:tr>
              <a:tr h="336016">
                <a:tc>
                  <a:txBody>
                    <a:bodyPr/>
                    <a:lstStyle/>
                    <a:p>
                      <a:pPr algn="l" fontAlgn="ctr"/>
                      <a:r>
                        <a:rPr lang="en-IN" sz="1700" u="none" strike="noStrike">
                          <a:effectLst/>
                        </a:rPr>
                        <a:t>Certified Ethical Hacker</a:t>
                      </a:r>
                      <a:endParaRPr lang="en-IN"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661064262"/>
                  </a:ext>
                </a:extLst>
              </a:tr>
              <a:tr h="336016">
                <a:tc>
                  <a:txBody>
                    <a:bodyPr/>
                    <a:lstStyle/>
                    <a:p>
                      <a:pPr algn="l" fontAlgn="ctr"/>
                      <a:r>
                        <a:rPr lang="en-US" sz="1700" u="none" strike="noStrike">
                          <a:effectLst/>
                        </a:rPr>
                        <a:t>GOOGLE CLOUD PROFESSIONAL DATA ENGINEER</a:t>
                      </a:r>
                      <a:endParaRPr lang="en-US"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1388949254"/>
                  </a:ext>
                </a:extLst>
              </a:tr>
              <a:tr h="336016">
                <a:tc>
                  <a:txBody>
                    <a:bodyPr/>
                    <a:lstStyle/>
                    <a:p>
                      <a:pPr algn="l" fontAlgn="ctr"/>
                      <a:r>
                        <a:rPr lang="en-US" sz="1700" u="none" strike="noStrike">
                          <a:effectLst/>
                        </a:rPr>
                        <a:t>GOOGLE CLOUD ASSOCIATE CLOUD ENGINEER (GCP-ACE)</a:t>
                      </a:r>
                      <a:endParaRPr lang="en-US"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3845887300"/>
                  </a:ext>
                </a:extLst>
              </a:tr>
              <a:tr h="336016">
                <a:tc>
                  <a:txBody>
                    <a:bodyPr/>
                    <a:lstStyle/>
                    <a:p>
                      <a:pPr algn="l" fontAlgn="ctr"/>
                      <a:r>
                        <a:rPr lang="en-IN" sz="1700" u="none" strike="noStrike">
                          <a:effectLst/>
                        </a:rPr>
                        <a:t>Juniper Networks Certified Associate Junos (JNCIA-Junos)</a:t>
                      </a:r>
                      <a:endParaRPr lang="en-IN"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2842143738"/>
                  </a:ext>
                </a:extLst>
              </a:tr>
              <a:tr h="336016">
                <a:tc>
                  <a:txBody>
                    <a:bodyPr/>
                    <a:lstStyle/>
                    <a:p>
                      <a:pPr algn="l" fontAlgn="ctr"/>
                      <a:r>
                        <a:rPr lang="it-IT" sz="1700" u="none" strike="noStrike">
                          <a:effectLst/>
                        </a:rPr>
                        <a:t>MICROSOFT CERTIFIED: AZURE AI FUNDAMENTALS (AI-900)</a:t>
                      </a:r>
                      <a:endParaRPr lang="it-IT"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1626953102"/>
                  </a:ext>
                </a:extLst>
              </a:tr>
              <a:tr h="336016">
                <a:tc>
                  <a:txBody>
                    <a:bodyPr/>
                    <a:lstStyle/>
                    <a:p>
                      <a:pPr algn="l" fontAlgn="ctr"/>
                      <a:r>
                        <a:rPr lang="en-IN" sz="1700" u="none" strike="noStrike">
                          <a:effectLst/>
                        </a:rPr>
                        <a:t>MICROSOFT CERTIFIED: AZURE FUNDAMENTALS (AZ-900)</a:t>
                      </a:r>
                      <a:endParaRPr lang="en-IN"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471106616"/>
                  </a:ext>
                </a:extLst>
              </a:tr>
              <a:tr h="336016">
                <a:tc>
                  <a:txBody>
                    <a:bodyPr/>
                    <a:lstStyle/>
                    <a:p>
                      <a:pPr algn="l" fontAlgn="ctr"/>
                      <a:r>
                        <a:rPr lang="en-US" sz="1700" u="none" strike="noStrike">
                          <a:effectLst/>
                        </a:rPr>
                        <a:t>Palo Alto Networks Certified Cybersecurity Entry-level Technician (PCCET)</a:t>
                      </a:r>
                      <a:endParaRPr lang="en-US"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2651404550"/>
                  </a:ext>
                </a:extLst>
              </a:tr>
              <a:tr h="336016">
                <a:tc>
                  <a:txBody>
                    <a:bodyPr/>
                    <a:lstStyle/>
                    <a:p>
                      <a:pPr algn="l" fontAlgn="ctr"/>
                      <a:r>
                        <a:rPr lang="en-IN" sz="1700" u="none" strike="noStrike">
                          <a:effectLst/>
                        </a:rPr>
                        <a:t>PCAP: Programming Essentials in Python</a:t>
                      </a:r>
                      <a:endParaRPr lang="en-IN"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1715784967"/>
                  </a:ext>
                </a:extLst>
              </a:tr>
              <a:tr h="336016">
                <a:tc>
                  <a:txBody>
                    <a:bodyPr/>
                    <a:lstStyle/>
                    <a:p>
                      <a:pPr algn="l" fontAlgn="ctr"/>
                      <a:r>
                        <a:rPr lang="en-US" sz="1700" u="none" strike="noStrike">
                          <a:effectLst/>
                        </a:rPr>
                        <a:t>Red Hat Certified Enterprise Application Developer</a:t>
                      </a:r>
                      <a:endParaRPr lang="en-US"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3300761066"/>
                  </a:ext>
                </a:extLst>
              </a:tr>
              <a:tr h="336016">
                <a:tc>
                  <a:txBody>
                    <a:bodyPr/>
                    <a:lstStyle/>
                    <a:p>
                      <a:pPr algn="l" fontAlgn="ctr"/>
                      <a:r>
                        <a:rPr lang="en-IN" sz="1700" u="none" strike="noStrike">
                          <a:effectLst/>
                        </a:rPr>
                        <a:t>ServiceNow - Certified System Administrator</a:t>
                      </a:r>
                      <a:endParaRPr lang="en-IN" sz="1700" b="0" i="0" u="none" strike="noStrike">
                        <a:solidFill>
                          <a:srgbClr val="000000"/>
                        </a:solidFill>
                        <a:effectLst/>
                        <a:latin typeface="Bookman Old Style" panose="02050604050505020204" pitchFamily="18" charset="0"/>
                      </a:endParaRPr>
                    </a:p>
                  </a:txBody>
                  <a:tcPr marL="12087" marR="12087" marT="12087" marB="0" anchor="ctr"/>
                </a:tc>
                <a:extLst>
                  <a:ext uri="{0D108BD9-81ED-4DB2-BD59-A6C34878D82A}">
                    <a16:rowId xmlns:a16="http://schemas.microsoft.com/office/drawing/2014/main" val="3679974996"/>
                  </a:ext>
                </a:extLst>
              </a:tr>
            </a:tbl>
          </a:graphicData>
        </a:graphic>
      </p:graphicFrame>
    </p:spTree>
    <p:extLst>
      <p:ext uri="{BB962C8B-B14F-4D97-AF65-F5344CB8AC3E}">
        <p14:creationId xmlns:p14="http://schemas.microsoft.com/office/powerpoint/2010/main" val="195785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982523-A14C-4142-2FBD-10E4198917D3}"/>
              </a:ext>
            </a:extLst>
          </p:cNvPr>
          <p:cNvSpPr txBox="1"/>
          <p:nvPr/>
        </p:nvSpPr>
        <p:spPr>
          <a:xfrm>
            <a:off x="-11744" y="6063"/>
            <a:ext cx="7680087" cy="400110"/>
          </a:xfrm>
          <a:prstGeom prst="rect">
            <a:avLst/>
          </a:prstGeom>
          <a:noFill/>
        </p:spPr>
        <p:txBody>
          <a:bodyPr wrap="square" rtlCol="0">
            <a:spAutoFit/>
          </a:bodyPr>
          <a:lstStyle/>
          <a:p>
            <a:r>
              <a:rPr lang="en-IN" sz="2000" b="1" dirty="0"/>
              <a:t>Step 22: Click on Apply after searching for the course</a:t>
            </a:r>
          </a:p>
        </p:txBody>
      </p:sp>
      <p:pic>
        <p:nvPicPr>
          <p:cNvPr id="4" name="Picture 3">
            <a:extLst>
              <a:ext uri="{FF2B5EF4-FFF2-40B4-BE49-F238E27FC236}">
                <a16:creationId xmlns:a16="http://schemas.microsoft.com/office/drawing/2014/main" id="{E697F669-B8D9-FAF6-00DF-2A86DA6C763B}"/>
              </a:ext>
            </a:extLst>
          </p:cNvPr>
          <p:cNvPicPr>
            <a:picLocks noChangeAspect="1"/>
          </p:cNvPicPr>
          <p:nvPr/>
        </p:nvPicPr>
        <p:blipFill>
          <a:blip r:embed="rId2"/>
          <a:stretch>
            <a:fillRect/>
          </a:stretch>
        </p:blipFill>
        <p:spPr>
          <a:xfrm>
            <a:off x="0" y="497126"/>
            <a:ext cx="9144000" cy="5863747"/>
          </a:xfrm>
          <a:prstGeom prst="rect">
            <a:avLst/>
          </a:prstGeom>
        </p:spPr>
      </p:pic>
      <p:sp>
        <p:nvSpPr>
          <p:cNvPr id="5" name="Rectangle 4">
            <a:extLst>
              <a:ext uri="{FF2B5EF4-FFF2-40B4-BE49-F238E27FC236}">
                <a16:creationId xmlns:a16="http://schemas.microsoft.com/office/drawing/2014/main" id="{2C2CA56A-0ED4-259B-2D3D-BCD72EEF450F}"/>
              </a:ext>
            </a:extLst>
          </p:cNvPr>
          <p:cNvSpPr/>
          <p:nvPr/>
        </p:nvSpPr>
        <p:spPr>
          <a:xfrm>
            <a:off x="2771800" y="5301208"/>
            <a:ext cx="1296144"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4652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CACF54-A454-6593-A2F5-40142091203B}"/>
              </a:ext>
            </a:extLst>
          </p:cNvPr>
          <p:cNvSpPr>
            <a:spLocks noGrp="1"/>
          </p:cNvSpPr>
          <p:nvPr>
            <p:ph type="ctrTitle"/>
          </p:nvPr>
        </p:nvSpPr>
        <p:spPr/>
        <p:txBody>
          <a:bodyPr/>
          <a:lstStyle/>
          <a:p>
            <a:r>
              <a:rPr lang="en-US" dirty="0"/>
              <a:t>Each Course has different batches mapped to faculty</a:t>
            </a:r>
            <a:endParaRPr lang="en-IN" dirty="0"/>
          </a:p>
        </p:txBody>
      </p:sp>
      <p:sp>
        <p:nvSpPr>
          <p:cNvPr id="5" name="Subtitle 4">
            <a:extLst>
              <a:ext uri="{FF2B5EF4-FFF2-40B4-BE49-F238E27FC236}">
                <a16:creationId xmlns:a16="http://schemas.microsoft.com/office/drawing/2014/main" id="{F256C7D3-6BCF-16D4-FD66-58344806C05D}"/>
              </a:ext>
            </a:extLst>
          </p:cNvPr>
          <p:cNvSpPr>
            <a:spLocks noGrp="1"/>
          </p:cNvSpPr>
          <p:nvPr>
            <p:ph type="subTitle" idx="1"/>
          </p:nvPr>
        </p:nvSpPr>
        <p:spPr/>
        <p:txBody>
          <a:bodyPr/>
          <a:lstStyle/>
          <a:p>
            <a:r>
              <a:rPr lang="en-US" dirty="0">
                <a:solidFill>
                  <a:srgbClr val="FF0000"/>
                </a:solidFill>
              </a:rPr>
              <a:t>Please contact your assigned faculty to know their Batch ID</a:t>
            </a:r>
            <a:endParaRPr lang="en-IN" dirty="0">
              <a:solidFill>
                <a:srgbClr val="FF0000"/>
              </a:solidFill>
            </a:endParaRPr>
          </a:p>
        </p:txBody>
      </p:sp>
    </p:spTree>
    <p:extLst>
      <p:ext uri="{BB962C8B-B14F-4D97-AF65-F5344CB8AC3E}">
        <p14:creationId xmlns:p14="http://schemas.microsoft.com/office/powerpoint/2010/main" val="257096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5969F-567D-2081-85CD-EFC081EC9E84}"/>
              </a:ext>
            </a:extLst>
          </p:cNvPr>
          <p:cNvSpPr>
            <a:spLocks noGrp="1"/>
          </p:cNvSpPr>
          <p:nvPr>
            <p:ph type="ctrTitle"/>
          </p:nvPr>
        </p:nvSpPr>
        <p:spPr/>
        <p:txBody>
          <a:bodyPr>
            <a:normAutofit/>
          </a:bodyPr>
          <a:lstStyle/>
          <a:p>
            <a:r>
              <a:rPr lang="en-US" dirty="0"/>
              <a:t>Stage 1</a:t>
            </a:r>
            <a:endParaRPr lang="en-IN" dirty="0"/>
          </a:p>
        </p:txBody>
      </p:sp>
    </p:spTree>
    <p:extLst>
      <p:ext uri="{BB962C8B-B14F-4D97-AF65-F5344CB8AC3E}">
        <p14:creationId xmlns:p14="http://schemas.microsoft.com/office/powerpoint/2010/main" val="205725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17C564-DAF2-A5E3-EE0E-854CE28B2FF4}"/>
              </a:ext>
            </a:extLst>
          </p:cNvPr>
          <p:cNvPicPr>
            <a:picLocks noChangeAspect="1"/>
          </p:cNvPicPr>
          <p:nvPr/>
        </p:nvPicPr>
        <p:blipFill>
          <a:blip r:embed="rId2"/>
          <a:stretch>
            <a:fillRect/>
          </a:stretch>
        </p:blipFill>
        <p:spPr>
          <a:xfrm>
            <a:off x="0" y="1783355"/>
            <a:ext cx="9144000" cy="5074645"/>
          </a:xfrm>
          <a:prstGeom prst="rect">
            <a:avLst/>
          </a:prstGeom>
        </p:spPr>
      </p:pic>
      <p:sp>
        <p:nvSpPr>
          <p:cNvPr id="4" name="TextBox 3">
            <a:extLst>
              <a:ext uri="{FF2B5EF4-FFF2-40B4-BE49-F238E27FC236}">
                <a16:creationId xmlns:a16="http://schemas.microsoft.com/office/drawing/2014/main" id="{22682834-55AB-01A2-6FB2-5534703FA297}"/>
              </a:ext>
            </a:extLst>
          </p:cNvPr>
          <p:cNvSpPr txBox="1"/>
          <p:nvPr/>
        </p:nvSpPr>
        <p:spPr>
          <a:xfrm>
            <a:off x="-11744" y="6063"/>
            <a:ext cx="9155744" cy="1015663"/>
          </a:xfrm>
          <a:prstGeom prst="rect">
            <a:avLst/>
          </a:prstGeom>
          <a:noFill/>
        </p:spPr>
        <p:txBody>
          <a:bodyPr wrap="square" rtlCol="0">
            <a:spAutoFit/>
          </a:bodyPr>
          <a:lstStyle/>
          <a:p>
            <a:r>
              <a:rPr lang="en-IN" sz="2000" b="1" dirty="0"/>
              <a:t>Step 23: List of Batches will appear, Select a batch number that will be informed by your course instructor. (Each course instructor will be having unique batch ID. If you select wrong batch ID you won't get certificate.)</a:t>
            </a:r>
          </a:p>
        </p:txBody>
      </p:sp>
    </p:spTree>
    <p:extLst>
      <p:ext uri="{BB962C8B-B14F-4D97-AF65-F5344CB8AC3E}">
        <p14:creationId xmlns:p14="http://schemas.microsoft.com/office/powerpoint/2010/main" val="159921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682834-55AB-01A2-6FB2-5534703FA297}"/>
              </a:ext>
            </a:extLst>
          </p:cNvPr>
          <p:cNvSpPr txBox="1"/>
          <p:nvPr/>
        </p:nvSpPr>
        <p:spPr>
          <a:xfrm>
            <a:off x="-11744" y="6063"/>
            <a:ext cx="9155744" cy="1015663"/>
          </a:xfrm>
          <a:prstGeom prst="rect">
            <a:avLst/>
          </a:prstGeom>
          <a:noFill/>
        </p:spPr>
        <p:txBody>
          <a:bodyPr wrap="square" rtlCol="0">
            <a:spAutoFit/>
          </a:bodyPr>
          <a:lstStyle/>
          <a:p>
            <a:pPr algn="just"/>
            <a:r>
              <a:rPr lang="en-IN" sz="2000" b="1" dirty="0"/>
              <a:t>Step 24: Click on Show Interest after selecting the batch (you should select only one batch. Showing interest in multiple batches is not permitted. If you do so your registration will be cancelled)</a:t>
            </a:r>
          </a:p>
        </p:txBody>
      </p:sp>
      <p:pic>
        <p:nvPicPr>
          <p:cNvPr id="5" name="Picture 4">
            <a:extLst>
              <a:ext uri="{FF2B5EF4-FFF2-40B4-BE49-F238E27FC236}">
                <a16:creationId xmlns:a16="http://schemas.microsoft.com/office/drawing/2014/main" id="{39D5EC5E-08D4-802F-6CA3-25D6B8C1B5C4}"/>
              </a:ext>
            </a:extLst>
          </p:cNvPr>
          <p:cNvPicPr>
            <a:picLocks noChangeAspect="1"/>
          </p:cNvPicPr>
          <p:nvPr/>
        </p:nvPicPr>
        <p:blipFill>
          <a:blip r:embed="rId2"/>
          <a:stretch>
            <a:fillRect/>
          </a:stretch>
        </p:blipFill>
        <p:spPr>
          <a:xfrm>
            <a:off x="11627" y="1680274"/>
            <a:ext cx="9144000" cy="5171663"/>
          </a:xfrm>
          <a:prstGeom prst="rect">
            <a:avLst/>
          </a:prstGeom>
        </p:spPr>
      </p:pic>
    </p:spTree>
    <p:extLst>
      <p:ext uri="{BB962C8B-B14F-4D97-AF65-F5344CB8AC3E}">
        <p14:creationId xmlns:p14="http://schemas.microsoft.com/office/powerpoint/2010/main" val="1918336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798238-C730-DF7C-A2B7-7A0B7C40CD8D}"/>
              </a:ext>
            </a:extLst>
          </p:cNvPr>
          <p:cNvPicPr>
            <a:picLocks noChangeAspect="1"/>
          </p:cNvPicPr>
          <p:nvPr/>
        </p:nvPicPr>
        <p:blipFill>
          <a:blip r:embed="rId2"/>
          <a:stretch>
            <a:fillRect/>
          </a:stretch>
        </p:blipFill>
        <p:spPr>
          <a:xfrm>
            <a:off x="261937" y="2047875"/>
            <a:ext cx="8620125" cy="4810125"/>
          </a:xfrm>
          <a:prstGeom prst="rect">
            <a:avLst/>
          </a:prstGeom>
        </p:spPr>
      </p:pic>
      <p:sp>
        <p:nvSpPr>
          <p:cNvPr id="6" name="TextBox 5">
            <a:extLst>
              <a:ext uri="{FF2B5EF4-FFF2-40B4-BE49-F238E27FC236}">
                <a16:creationId xmlns:a16="http://schemas.microsoft.com/office/drawing/2014/main" id="{D525C7FE-83F1-184A-99C4-B51C8FFC4FE9}"/>
              </a:ext>
            </a:extLst>
          </p:cNvPr>
          <p:cNvSpPr txBox="1"/>
          <p:nvPr/>
        </p:nvSpPr>
        <p:spPr>
          <a:xfrm>
            <a:off x="0" y="0"/>
            <a:ext cx="7358114" cy="707886"/>
          </a:xfrm>
          <a:prstGeom prst="rect">
            <a:avLst/>
          </a:prstGeom>
          <a:noFill/>
        </p:spPr>
        <p:txBody>
          <a:bodyPr wrap="square" rtlCol="0">
            <a:spAutoFit/>
          </a:bodyPr>
          <a:lstStyle/>
          <a:p>
            <a:r>
              <a:rPr lang="en-IN" sz="2000" b="1" dirty="0"/>
              <a:t>Step 25:- Enter all the needed information, Use KL domain mail id only (@kluniversity.in)</a:t>
            </a:r>
          </a:p>
        </p:txBody>
      </p:sp>
    </p:spTree>
    <p:extLst>
      <p:ext uri="{BB962C8B-B14F-4D97-AF65-F5344CB8AC3E}">
        <p14:creationId xmlns:p14="http://schemas.microsoft.com/office/powerpoint/2010/main" val="3823584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B8AEC-50D6-596D-5495-87726A96400B}"/>
              </a:ext>
            </a:extLst>
          </p:cNvPr>
          <p:cNvPicPr>
            <a:picLocks noChangeAspect="1"/>
          </p:cNvPicPr>
          <p:nvPr/>
        </p:nvPicPr>
        <p:blipFill>
          <a:blip r:embed="rId2"/>
          <a:stretch>
            <a:fillRect/>
          </a:stretch>
        </p:blipFill>
        <p:spPr>
          <a:xfrm>
            <a:off x="0" y="2572840"/>
            <a:ext cx="9144000" cy="4276265"/>
          </a:xfrm>
          <a:prstGeom prst="rect">
            <a:avLst/>
          </a:prstGeom>
        </p:spPr>
      </p:pic>
      <p:sp>
        <p:nvSpPr>
          <p:cNvPr id="4" name="TextBox 3">
            <a:extLst>
              <a:ext uri="{FF2B5EF4-FFF2-40B4-BE49-F238E27FC236}">
                <a16:creationId xmlns:a16="http://schemas.microsoft.com/office/drawing/2014/main" id="{58B19D47-669E-5458-0890-AB1898FA974E}"/>
              </a:ext>
            </a:extLst>
          </p:cNvPr>
          <p:cNvSpPr txBox="1"/>
          <p:nvPr/>
        </p:nvSpPr>
        <p:spPr>
          <a:xfrm>
            <a:off x="-108520" y="116632"/>
            <a:ext cx="7358114" cy="400110"/>
          </a:xfrm>
          <a:prstGeom prst="rect">
            <a:avLst/>
          </a:prstGeom>
          <a:noFill/>
        </p:spPr>
        <p:txBody>
          <a:bodyPr wrap="square" rtlCol="0">
            <a:spAutoFit/>
          </a:bodyPr>
          <a:lstStyle/>
          <a:p>
            <a:r>
              <a:rPr lang="en-IN" sz="2000" b="1" dirty="0"/>
              <a:t>Step 26:- You will get this pop-up window after successful entries</a:t>
            </a:r>
          </a:p>
        </p:txBody>
      </p:sp>
    </p:spTree>
    <p:extLst>
      <p:ext uri="{BB962C8B-B14F-4D97-AF65-F5344CB8AC3E}">
        <p14:creationId xmlns:p14="http://schemas.microsoft.com/office/powerpoint/2010/main" val="1428231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5969F-567D-2081-85CD-EFC081EC9E84}"/>
              </a:ext>
            </a:extLst>
          </p:cNvPr>
          <p:cNvSpPr>
            <a:spLocks noGrp="1"/>
          </p:cNvSpPr>
          <p:nvPr>
            <p:ph type="ctrTitle"/>
          </p:nvPr>
        </p:nvSpPr>
        <p:spPr/>
        <p:txBody>
          <a:bodyPr/>
          <a:lstStyle/>
          <a:p>
            <a:r>
              <a:rPr lang="en-US" dirty="0"/>
              <a:t>Stage 2</a:t>
            </a:r>
            <a:endParaRPr lang="en-IN" dirty="0"/>
          </a:p>
        </p:txBody>
      </p:sp>
    </p:spTree>
    <p:extLst>
      <p:ext uri="{BB962C8B-B14F-4D97-AF65-F5344CB8AC3E}">
        <p14:creationId xmlns:p14="http://schemas.microsoft.com/office/powerpoint/2010/main" val="46365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9C11-100C-120E-59D4-E034E2E92542}"/>
              </a:ext>
            </a:extLst>
          </p:cNvPr>
          <p:cNvSpPr>
            <a:spLocks noGrp="1"/>
          </p:cNvSpPr>
          <p:nvPr>
            <p:ph type="title"/>
          </p:nvPr>
        </p:nvSpPr>
        <p:spPr/>
        <p:txBody>
          <a:bodyPr>
            <a:normAutofit fontScale="90000"/>
          </a:bodyPr>
          <a:lstStyle/>
          <a:p>
            <a:r>
              <a:rPr lang="en-US" dirty="0"/>
              <a:t>Informing Certification Course Faculty</a:t>
            </a:r>
            <a:endParaRPr lang="en-IN" dirty="0"/>
          </a:p>
        </p:txBody>
      </p:sp>
      <p:sp>
        <p:nvSpPr>
          <p:cNvPr id="3" name="Content Placeholder 2">
            <a:extLst>
              <a:ext uri="{FF2B5EF4-FFF2-40B4-BE49-F238E27FC236}">
                <a16:creationId xmlns:a16="http://schemas.microsoft.com/office/drawing/2014/main" id="{F0EA9D62-C43E-E324-AF6C-F92E557513D7}"/>
              </a:ext>
            </a:extLst>
          </p:cNvPr>
          <p:cNvSpPr>
            <a:spLocks noGrp="1"/>
          </p:cNvSpPr>
          <p:nvPr>
            <p:ph idx="1"/>
          </p:nvPr>
        </p:nvSpPr>
        <p:spPr/>
        <p:txBody>
          <a:bodyPr>
            <a:normAutofit/>
          </a:bodyPr>
          <a:lstStyle/>
          <a:p>
            <a:pPr algn="just"/>
            <a:r>
              <a:rPr lang="en-US" dirty="0"/>
              <a:t>Inform Certification Course Assigned faculty that you have submitted your interest to the course with Course name and Batch ID</a:t>
            </a:r>
          </a:p>
          <a:p>
            <a:pPr algn="just"/>
            <a:r>
              <a:rPr lang="en-US" dirty="0"/>
              <a:t>By 1 PM, mostly your application will be approved. Then you can move to Stage 3.</a:t>
            </a:r>
          </a:p>
          <a:p>
            <a:pPr algn="just"/>
            <a:r>
              <a:rPr lang="en-US" dirty="0"/>
              <a:t>If application is still pending, inform your assigned faculty. </a:t>
            </a:r>
            <a:endParaRPr lang="en-IN" dirty="0"/>
          </a:p>
        </p:txBody>
      </p:sp>
    </p:spTree>
    <p:extLst>
      <p:ext uri="{BB962C8B-B14F-4D97-AF65-F5344CB8AC3E}">
        <p14:creationId xmlns:p14="http://schemas.microsoft.com/office/powerpoint/2010/main" val="369715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5969F-567D-2081-85CD-EFC081EC9E84}"/>
              </a:ext>
            </a:extLst>
          </p:cNvPr>
          <p:cNvSpPr>
            <a:spLocks noGrp="1"/>
          </p:cNvSpPr>
          <p:nvPr>
            <p:ph type="ctrTitle"/>
          </p:nvPr>
        </p:nvSpPr>
        <p:spPr/>
        <p:txBody>
          <a:bodyPr/>
          <a:lstStyle/>
          <a:p>
            <a:r>
              <a:rPr lang="en-US" dirty="0"/>
              <a:t>Stage 3</a:t>
            </a:r>
            <a:endParaRPr lang="en-IN" dirty="0"/>
          </a:p>
        </p:txBody>
      </p:sp>
    </p:spTree>
    <p:extLst>
      <p:ext uri="{BB962C8B-B14F-4D97-AF65-F5344CB8AC3E}">
        <p14:creationId xmlns:p14="http://schemas.microsoft.com/office/powerpoint/2010/main" val="3799762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t="5859"/>
          <a:stretch>
            <a:fillRect/>
          </a:stretch>
        </p:blipFill>
        <p:spPr bwMode="auto">
          <a:xfrm>
            <a:off x="0" y="1672899"/>
            <a:ext cx="9144000" cy="5185101"/>
          </a:xfrm>
          <a:prstGeom prst="rect">
            <a:avLst/>
          </a:prstGeom>
          <a:noFill/>
          <a:ln w="9525">
            <a:noFill/>
            <a:miter lim="800000"/>
            <a:headEnd/>
            <a:tailEnd/>
          </a:ln>
          <a:effectLst/>
        </p:spPr>
      </p:pic>
      <p:sp>
        <p:nvSpPr>
          <p:cNvPr id="3" name="TextBox 2"/>
          <p:cNvSpPr txBox="1"/>
          <p:nvPr/>
        </p:nvSpPr>
        <p:spPr>
          <a:xfrm>
            <a:off x="214282" y="714356"/>
            <a:ext cx="8429684" cy="707886"/>
          </a:xfrm>
          <a:prstGeom prst="rect">
            <a:avLst/>
          </a:prstGeom>
          <a:noFill/>
        </p:spPr>
        <p:txBody>
          <a:bodyPr wrap="square" rtlCol="0">
            <a:spAutoFit/>
          </a:bodyPr>
          <a:lstStyle/>
          <a:p>
            <a:r>
              <a:rPr lang="en-IN" sz="2000" dirty="0"/>
              <a:t>Step 1:- Again Visit on Skill india Digital Portal and Follow Candidate Login Process</a:t>
            </a:r>
          </a:p>
        </p:txBody>
      </p:sp>
      <p:sp>
        <p:nvSpPr>
          <p:cNvPr id="4" name="TextBox 3"/>
          <p:cNvSpPr txBox="1"/>
          <p:nvPr/>
        </p:nvSpPr>
        <p:spPr>
          <a:xfrm>
            <a:off x="7715272" y="2000240"/>
            <a:ext cx="785818"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t="5859"/>
          <a:stretch>
            <a:fillRect/>
          </a:stretch>
        </p:blipFill>
        <p:spPr bwMode="auto">
          <a:xfrm>
            <a:off x="1" y="2143116"/>
            <a:ext cx="9144000" cy="5172084"/>
          </a:xfrm>
          <a:prstGeom prst="rect">
            <a:avLst/>
          </a:prstGeom>
          <a:noFill/>
          <a:ln w="9525">
            <a:noFill/>
            <a:miter lim="800000"/>
            <a:headEnd/>
            <a:tailEnd/>
          </a:ln>
          <a:effectLst/>
        </p:spPr>
      </p:pic>
      <p:sp>
        <p:nvSpPr>
          <p:cNvPr id="3" name="TextBox 2"/>
          <p:cNvSpPr txBox="1"/>
          <p:nvPr/>
        </p:nvSpPr>
        <p:spPr>
          <a:xfrm>
            <a:off x="0" y="404664"/>
            <a:ext cx="8429684" cy="707886"/>
          </a:xfrm>
          <a:prstGeom prst="rect">
            <a:avLst/>
          </a:prstGeom>
          <a:noFill/>
        </p:spPr>
        <p:txBody>
          <a:bodyPr wrap="square" rtlCol="0">
            <a:spAutoFit/>
          </a:bodyPr>
          <a:lstStyle/>
          <a:p>
            <a:r>
              <a:rPr lang="en-IN" sz="2000" dirty="0"/>
              <a:t>Step 2:- Click on Pop down menu on your profile and click on Dashboard</a:t>
            </a:r>
          </a:p>
          <a:p>
            <a:r>
              <a:rPr lang="en-IN" sz="2000" dirty="0"/>
              <a:t>Click on Applications</a:t>
            </a:r>
          </a:p>
        </p:txBody>
      </p:sp>
      <p:sp>
        <p:nvSpPr>
          <p:cNvPr id="4" name="TextBox 3"/>
          <p:cNvSpPr txBox="1"/>
          <p:nvPr/>
        </p:nvSpPr>
        <p:spPr>
          <a:xfrm>
            <a:off x="4786314" y="3429000"/>
            <a:ext cx="928694"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t="5859"/>
          <a:stretch>
            <a:fillRect/>
          </a:stretch>
        </p:blipFill>
        <p:spPr bwMode="auto">
          <a:xfrm>
            <a:off x="0" y="2357430"/>
            <a:ext cx="9144000" cy="4957770"/>
          </a:xfrm>
          <a:prstGeom prst="rect">
            <a:avLst/>
          </a:prstGeom>
          <a:noFill/>
          <a:ln w="9525">
            <a:noFill/>
            <a:miter lim="800000"/>
            <a:headEnd/>
            <a:tailEnd/>
          </a:ln>
          <a:effectLst/>
        </p:spPr>
      </p:pic>
      <p:sp>
        <p:nvSpPr>
          <p:cNvPr id="3" name="TextBox 2"/>
          <p:cNvSpPr txBox="1"/>
          <p:nvPr/>
        </p:nvSpPr>
        <p:spPr>
          <a:xfrm>
            <a:off x="0" y="928670"/>
            <a:ext cx="7643834" cy="400110"/>
          </a:xfrm>
          <a:prstGeom prst="rect">
            <a:avLst/>
          </a:prstGeom>
          <a:noFill/>
        </p:spPr>
        <p:txBody>
          <a:bodyPr wrap="square" rtlCol="0">
            <a:spAutoFit/>
          </a:bodyPr>
          <a:lstStyle/>
          <a:p>
            <a:r>
              <a:rPr lang="en-IN" sz="2000" dirty="0"/>
              <a:t>Step 3:- Click on View Applications</a:t>
            </a:r>
          </a:p>
        </p:txBody>
      </p:sp>
      <p:sp>
        <p:nvSpPr>
          <p:cNvPr id="4" name="TextBox 3"/>
          <p:cNvSpPr txBox="1"/>
          <p:nvPr/>
        </p:nvSpPr>
        <p:spPr>
          <a:xfrm>
            <a:off x="2714612" y="5072074"/>
            <a:ext cx="1000132"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EA76-2C14-7911-B3B1-C26B4C2C49B7}"/>
              </a:ext>
            </a:extLst>
          </p:cNvPr>
          <p:cNvSpPr>
            <a:spLocks noGrp="1"/>
          </p:cNvSpPr>
          <p:nvPr>
            <p:ph type="title"/>
          </p:nvPr>
        </p:nvSpPr>
        <p:spPr/>
        <p:txBody>
          <a:bodyPr/>
          <a:lstStyle/>
          <a:p>
            <a:r>
              <a:rPr lang="en-US" sz="4400" dirty="0"/>
              <a:t>Eligibility Criteria</a:t>
            </a:r>
            <a:endParaRPr lang="en-IN" dirty="0"/>
          </a:p>
        </p:txBody>
      </p:sp>
      <p:sp>
        <p:nvSpPr>
          <p:cNvPr id="3" name="Content Placeholder 2">
            <a:extLst>
              <a:ext uri="{FF2B5EF4-FFF2-40B4-BE49-F238E27FC236}">
                <a16:creationId xmlns:a16="http://schemas.microsoft.com/office/drawing/2014/main" id="{44C33AE7-85EB-D72E-C392-EAC1A6057B02}"/>
              </a:ext>
            </a:extLst>
          </p:cNvPr>
          <p:cNvSpPr>
            <a:spLocks noGrp="1"/>
          </p:cNvSpPr>
          <p:nvPr>
            <p:ph idx="1"/>
          </p:nvPr>
        </p:nvSpPr>
        <p:spPr/>
        <p:txBody>
          <a:bodyPr>
            <a:normAutofit fontScale="92500" lnSpcReduction="20000"/>
          </a:bodyPr>
          <a:lstStyle/>
          <a:p>
            <a:pPr algn="just"/>
            <a:r>
              <a:rPr lang="en-US" sz="3200" dirty="0"/>
              <a:t>You should have paid fee on ERP to make yourself eligible to register on NSDC.</a:t>
            </a:r>
          </a:p>
          <a:p>
            <a:pPr algn="just"/>
            <a:r>
              <a:rPr lang="en-US" sz="3200" dirty="0"/>
              <a:t>You must use Adhaar Linked Mobile Number only for registration.</a:t>
            </a:r>
          </a:p>
          <a:p>
            <a:pPr algn="just"/>
            <a:r>
              <a:rPr lang="en-US" sz="3200" dirty="0"/>
              <a:t>Wherever asked you should only use KL Domain Mail ID.</a:t>
            </a:r>
          </a:p>
          <a:p>
            <a:pPr algn="just"/>
            <a:r>
              <a:rPr lang="en-US" dirty="0"/>
              <a:t>Do the registration after taking permission from the course instructor.</a:t>
            </a:r>
          </a:p>
          <a:p>
            <a:pPr marL="0" indent="0" algn="just">
              <a:buNone/>
            </a:pPr>
            <a:r>
              <a:rPr lang="en-US" b="1" u="sng" dirty="0"/>
              <a:t>Note:</a:t>
            </a:r>
            <a:r>
              <a:rPr lang="en-US" b="1" dirty="0"/>
              <a:t> </a:t>
            </a:r>
            <a:r>
              <a:rPr lang="en-US" dirty="0"/>
              <a:t>If you are failing to do so, even though you register on the portal, you won’t be getting the certificate.</a:t>
            </a:r>
            <a:endParaRPr lang="en-IN" dirty="0"/>
          </a:p>
        </p:txBody>
      </p:sp>
    </p:spTree>
    <p:extLst>
      <p:ext uri="{BB962C8B-B14F-4D97-AF65-F5344CB8AC3E}">
        <p14:creationId xmlns:p14="http://schemas.microsoft.com/office/powerpoint/2010/main" val="41638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t="5859"/>
          <a:stretch>
            <a:fillRect/>
          </a:stretch>
        </p:blipFill>
        <p:spPr bwMode="auto">
          <a:xfrm>
            <a:off x="0" y="2285992"/>
            <a:ext cx="9144000" cy="4991036"/>
          </a:xfrm>
          <a:prstGeom prst="rect">
            <a:avLst/>
          </a:prstGeom>
          <a:noFill/>
          <a:ln w="9525">
            <a:noFill/>
            <a:miter lim="800000"/>
            <a:headEnd/>
            <a:tailEnd/>
          </a:ln>
          <a:effectLst/>
        </p:spPr>
      </p:pic>
      <p:sp>
        <p:nvSpPr>
          <p:cNvPr id="3" name="TextBox 2"/>
          <p:cNvSpPr txBox="1"/>
          <p:nvPr/>
        </p:nvSpPr>
        <p:spPr>
          <a:xfrm>
            <a:off x="285720" y="857232"/>
            <a:ext cx="8966800" cy="1200329"/>
          </a:xfrm>
          <a:prstGeom prst="rect">
            <a:avLst/>
          </a:prstGeom>
          <a:noFill/>
        </p:spPr>
        <p:txBody>
          <a:bodyPr wrap="square" rtlCol="0">
            <a:spAutoFit/>
          </a:bodyPr>
          <a:lstStyle/>
          <a:p>
            <a:r>
              <a:rPr lang="en-IN" b="1" dirty="0"/>
              <a:t>Step 4:- Click on Approved and Click on Accept Button</a:t>
            </a:r>
          </a:p>
          <a:p>
            <a:r>
              <a:rPr lang="en-IN" b="1" dirty="0"/>
              <a:t>If it is still pending wait for 1 more hour and check regularly. Once it is approved, you can Click on Accept. If you don’t click on Accept, you won’t get registered. So its important to click on Accept.</a:t>
            </a:r>
          </a:p>
        </p:txBody>
      </p:sp>
      <p:sp>
        <p:nvSpPr>
          <p:cNvPr id="4" name="TextBox 3"/>
          <p:cNvSpPr txBox="1"/>
          <p:nvPr/>
        </p:nvSpPr>
        <p:spPr>
          <a:xfrm>
            <a:off x="3214678" y="3429000"/>
            <a:ext cx="928694" cy="369332"/>
          </a:xfrm>
          <a:prstGeom prst="rect">
            <a:avLst/>
          </a:prstGeom>
          <a:noFill/>
          <a:ln w="38100">
            <a:solidFill>
              <a:srgbClr val="FF0000"/>
            </a:solidFill>
          </a:ln>
        </p:spPr>
        <p:txBody>
          <a:bodyPr wrap="square" rtlCol="0">
            <a:spAutoFit/>
          </a:bodyPr>
          <a:lstStyle/>
          <a:p>
            <a:endParaRPr lang="en-IN" dirty="0"/>
          </a:p>
        </p:txBody>
      </p:sp>
      <p:sp>
        <p:nvSpPr>
          <p:cNvPr id="5" name="TextBox 4"/>
          <p:cNvSpPr txBox="1"/>
          <p:nvPr/>
        </p:nvSpPr>
        <p:spPr>
          <a:xfrm>
            <a:off x="3500430" y="5857892"/>
            <a:ext cx="1000132"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0CAC7E-C0F3-8DE8-5920-73C3FA0F95CB}"/>
              </a:ext>
            </a:extLst>
          </p:cNvPr>
          <p:cNvSpPr>
            <a:spLocks noGrp="1"/>
          </p:cNvSpPr>
          <p:nvPr>
            <p:ph type="ctrTitle"/>
          </p:nvPr>
        </p:nvSpPr>
        <p:spPr/>
        <p:txBody>
          <a:bodyPr/>
          <a:lstStyle/>
          <a:p>
            <a:r>
              <a:rPr lang="en-US" dirty="0"/>
              <a:t>Your Registration is Successful</a:t>
            </a:r>
            <a:endParaRPr lang="en-IN" dirty="0"/>
          </a:p>
        </p:txBody>
      </p:sp>
      <p:sp>
        <p:nvSpPr>
          <p:cNvPr id="5" name="Subtitle 4">
            <a:extLst>
              <a:ext uri="{FF2B5EF4-FFF2-40B4-BE49-F238E27FC236}">
                <a16:creationId xmlns:a16="http://schemas.microsoft.com/office/drawing/2014/main" id="{DB5C76E1-E632-19CE-5076-1A0B0BE29375}"/>
              </a:ext>
            </a:extLst>
          </p:cNvPr>
          <p:cNvSpPr>
            <a:spLocks noGrp="1"/>
          </p:cNvSpPr>
          <p:nvPr>
            <p:ph type="subTitle" idx="1"/>
          </p:nvPr>
        </p:nvSpPr>
        <p:spPr/>
        <p:txBody>
          <a:bodyPr/>
          <a:lstStyle/>
          <a:p>
            <a:r>
              <a:rPr lang="en-US" dirty="0"/>
              <a:t>Happy Learning</a:t>
            </a:r>
            <a:endParaRPr lang="en-IN" dirty="0"/>
          </a:p>
        </p:txBody>
      </p:sp>
    </p:spTree>
    <p:extLst>
      <p:ext uri="{BB962C8B-B14F-4D97-AF65-F5344CB8AC3E}">
        <p14:creationId xmlns:p14="http://schemas.microsoft.com/office/powerpoint/2010/main" val="58284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t="5859"/>
          <a:stretch>
            <a:fillRect/>
          </a:stretch>
        </p:blipFill>
        <p:spPr bwMode="auto">
          <a:xfrm>
            <a:off x="0" y="1672899"/>
            <a:ext cx="9144000" cy="5185101"/>
          </a:xfrm>
          <a:prstGeom prst="rect">
            <a:avLst/>
          </a:prstGeom>
          <a:noFill/>
          <a:ln w="9525">
            <a:noFill/>
            <a:miter lim="800000"/>
            <a:headEnd/>
            <a:tailEnd/>
          </a:ln>
          <a:effectLst/>
        </p:spPr>
      </p:pic>
      <p:sp>
        <p:nvSpPr>
          <p:cNvPr id="5" name="TextBox 4"/>
          <p:cNvSpPr txBox="1"/>
          <p:nvPr/>
        </p:nvSpPr>
        <p:spPr>
          <a:xfrm>
            <a:off x="285720" y="1071546"/>
            <a:ext cx="6572296" cy="646331"/>
          </a:xfrm>
          <a:prstGeom prst="rect">
            <a:avLst/>
          </a:prstGeom>
          <a:noFill/>
        </p:spPr>
        <p:txBody>
          <a:bodyPr wrap="square" rtlCol="0">
            <a:spAutoFit/>
          </a:bodyPr>
          <a:lstStyle/>
          <a:p>
            <a:r>
              <a:rPr lang="en-IN" b="1" dirty="0"/>
              <a:t>Step 1:- Type The Skill India Digital.gov.in in Your Browser (https://www.skillindiadigital.gov.in/)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t="5859"/>
          <a:stretch>
            <a:fillRect/>
          </a:stretch>
        </p:blipFill>
        <p:spPr bwMode="auto">
          <a:xfrm>
            <a:off x="0" y="1672899"/>
            <a:ext cx="9144000" cy="5185101"/>
          </a:xfrm>
          <a:prstGeom prst="rect">
            <a:avLst/>
          </a:prstGeom>
          <a:noFill/>
          <a:ln w="9525">
            <a:noFill/>
            <a:miter lim="800000"/>
            <a:headEnd/>
            <a:tailEnd/>
          </a:ln>
          <a:effectLst/>
        </p:spPr>
      </p:pic>
      <p:sp>
        <p:nvSpPr>
          <p:cNvPr id="3" name="TextBox 2"/>
          <p:cNvSpPr txBox="1"/>
          <p:nvPr/>
        </p:nvSpPr>
        <p:spPr>
          <a:xfrm>
            <a:off x="357158" y="857232"/>
            <a:ext cx="7858180" cy="400110"/>
          </a:xfrm>
          <a:prstGeom prst="rect">
            <a:avLst/>
          </a:prstGeom>
          <a:noFill/>
        </p:spPr>
        <p:txBody>
          <a:bodyPr wrap="square" rtlCol="0">
            <a:spAutoFit/>
          </a:bodyPr>
          <a:lstStyle/>
          <a:p>
            <a:r>
              <a:rPr lang="en-IN" sz="2000" b="1" dirty="0"/>
              <a:t>Step 2:- Click On Register Button in the top Right Corner</a:t>
            </a:r>
          </a:p>
        </p:txBody>
      </p:sp>
      <p:sp>
        <p:nvSpPr>
          <p:cNvPr id="5" name="TextBox 4"/>
          <p:cNvSpPr txBox="1"/>
          <p:nvPr/>
        </p:nvSpPr>
        <p:spPr>
          <a:xfrm>
            <a:off x="7143768" y="2000240"/>
            <a:ext cx="714380" cy="369332"/>
          </a:xfrm>
          <a:prstGeom prst="rect">
            <a:avLst/>
          </a:prstGeom>
          <a:noFill/>
          <a:ln w="38100">
            <a:solidFill>
              <a:srgbClr val="FF0000"/>
            </a:solidFill>
          </a:ln>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t="4883"/>
          <a:stretch>
            <a:fillRect/>
          </a:stretch>
        </p:blipFill>
        <p:spPr bwMode="auto">
          <a:xfrm>
            <a:off x="0" y="1643050"/>
            <a:ext cx="9144000" cy="5214950"/>
          </a:xfrm>
          <a:prstGeom prst="rect">
            <a:avLst/>
          </a:prstGeom>
          <a:noFill/>
          <a:ln w="9525">
            <a:noFill/>
            <a:miter lim="800000"/>
            <a:headEnd/>
            <a:tailEnd/>
          </a:ln>
          <a:effectLst/>
        </p:spPr>
      </p:pic>
      <p:sp>
        <p:nvSpPr>
          <p:cNvPr id="3" name="TextBox 2"/>
          <p:cNvSpPr txBox="1"/>
          <p:nvPr/>
        </p:nvSpPr>
        <p:spPr>
          <a:xfrm>
            <a:off x="214282" y="785794"/>
            <a:ext cx="8929718" cy="461665"/>
          </a:xfrm>
          <a:prstGeom prst="rect">
            <a:avLst/>
          </a:prstGeom>
          <a:noFill/>
        </p:spPr>
        <p:txBody>
          <a:bodyPr wrap="square" rtlCol="0">
            <a:spAutoFit/>
          </a:bodyPr>
          <a:lstStyle/>
          <a:p>
            <a:r>
              <a:rPr lang="en-IN" sz="2400" b="1" dirty="0"/>
              <a:t>Step 3:- Click on Learner/ Participant Box</a:t>
            </a:r>
          </a:p>
        </p:txBody>
      </p:sp>
      <p:sp>
        <p:nvSpPr>
          <p:cNvPr id="4" name="TextBox 3"/>
          <p:cNvSpPr txBox="1"/>
          <p:nvPr/>
        </p:nvSpPr>
        <p:spPr>
          <a:xfrm>
            <a:off x="2071670" y="3857628"/>
            <a:ext cx="2428892" cy="1200329"/>
          </a:xfrm>
          <a:prstGeom prst="rect">
            <a:avLst/>
          </a:prstGeom>
          <a:noFill/>
          <a:ln w="38100">
            <a:solidFill>
              <a:srgbClr val="FF0000"/>
            </a:solidFill>
          </a:ln>
        </p:spPr>
        <p:txBody>
          <a:bodyPr wrap="square" rtlCol="0">
            <a:spAutoFit/>
          </a:bodyPr>
          <a:lstStyle/>
          <a:p>
            <a:endParaRPr lang="en-IN" dirty="0"/>
          </a:p>
          <a:p>
            <a:endParaRPr lang="en-IN" dirty="0"/>
          </a:p>
          <a:p>
            <a:endParaRPr lang="en-IN"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t="4883"/>
          <a:stretch>
            <a:fillRect/>
          </a:stretch>
        </p:blipFill>
        <p:spPr bwMode="auto">
          <a:xfrm>
            <a:off x="0" y="1785926"/>
            <a:ext cx="9144000" cy="5529274"/>
          </a:xfrm>
          <a:prstGeom prst="rect">
            <a:avLst/>
          </a:prstGeom>
          <a:noFill/>
          <a:ln w="9525">
            <a:noFill/>
            <a:miter lim="800000"/>
            <a:headEnd/>
            <a:tailEnd/>
          </a:ln>
          <a:effectLst/>
        </p:spPr>
      </p:pic>
      <p:sp>
        <p:nvSpPr>
          <p:cNvPr id="4" name="TextBox 3"/>
          <p:cNvSpPr txBox="1"/>
          <p:nvPr/>
        </p:nvSpPr>
        <p:spPr>
          <a:xfrm>
            <a:off x="214282" y="857232"/>
            <a:ext cx="7786742" cy="707886"/>
          </a:xfrm>
          <a:prstGeom prst="rect">
            <a:avLst/>
          </a:prstGeom>
          <a:noFill/>
        </p:spPr>
        <p:txBody>
          <a:bodyPr wrap="square" rtlCol="0">
            <a:spAutoFit/>
          </a:bodyPr>
          <a:lstStyle/>
          <a:p>
            <a:r>
              <a:rPr lang="en-IN" sz="2000" b="1" dirty="0"/>
              <a:t>Step 4:- Type the 10 Digits Learner Mobile Number in this box (Use Adhaar Linked Mobile Number only)</a:t>
            </a:r>
          </a:p>
        </p:txBody>
      </p:sp>
      <p:sp>
        <p:nvSpPr>
          <p:cNvPr id="5" name="TextBox 4"/>
          <p:cNvSpPr txBox="1"/>
          <p:nvPr/>
        </p:nvSpPr>
        <p:spPr>
          <a:xfrm>
            <a:off x="4143372" y="4071942"/>
            <a:ext cx="3000396" cy="646331"/>
          </a:xfrm>
          <a:prstGeom prst="rect">
            <a:avLst/>
          </a:prstGeom>
          <a:noFill/>
          <a:ln w="38100">
            <a:solidFill>
              <a:srgbClr val="FF0000"/>
            </a:solidFill>
          </a:ln>
        </p:spPr>
        <p:txBody>
          <a:bodyPr wrap="square" rtlCol="0">
            <a:spAutoFit/>
          </a:bodyPr>
          <a:lstStyle/>
          <a:p>
            <a:endParaRPr lang="en-IN" dirty="0"/>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t="4883"/>
          <a:stretch>
            <a:fillRect/>
          </a:stretch>
        </p:blipFill>
        <p:spPr bwMode="auto">
          <a:xfrm>
            <a:off x="0" y="2143116"/>
            <a:ext cx="9144000" cy="5172084"/>
          </a:xfrm>
          <a:prstGeom prst="rect">
            <a:avLst/>
          </a:prstGeom>
          <a:noFill/>
          <a:ln w="9525">
            <a:noFill/>
            <a:miter lim="800000"/>
            <a:headEnd/>
            <a:tailEnd/>
          </a:ln>
          <a:effectLst/>
        </p:spPr>
      </p:pic>
      <p:sp>
        <p:nvSpPr>
          <p:cNvPr id="3" name="TextBox 2"/>
          <p:cNvSpPr txBox="1"/>
          <p:nvPr/>
        </p:nvSpPr>
        <p:spPr>
          <a:xfrm>
            <a:off x="275001" y="908720"/>
            <a:ext cx="8858280" cy="400110"/>
          </a:xfrm>
          <a:prstGeom prst="rect">
            <a:avLst/>
          </a:prstGeom>
          <a:noFill/>
        </p:spPr>
        <p:txBody>
          <a:bodyPr wrap="square" rtlCol="0">
            <a:spAutoFit/>
          </a:bodyPr>
          <a:lstStyle/>
          <a:p>
            <a:r>
              <a:rPr lang="en-IN" sz="2000" b="1" dirty="0"/>
              <a:t>Step 5:- 6 Digits OTP entered into Box</a:t>
            </a:r>
          </a:p>
        </p:txBody>
      </p:sp>
      <p:sp>
        <p:nvSpPr>
          <p:cNvPr id="4" name="TextBox 3"/>
          <p:cNvSpPr txBox="1"/>
          <p:nvPr/>
        </p:nvSpPr>
        <p:spPr>
          <a:xfrm>
            <a:off x="4143372" y="4429132"/>
            <a:ext cx="3000396" cy="646331"/>
          </a:xfrm>
          <a:prstGeom prst="rect">
            <a:avLst/>
          </a:prstGeom>
          <a:noFill/>
          <a:ln w="38100">
            <a:solidFill>
              <a:srgbClr val="FF0000"/>
            </a:solidFill>
          </a:ln>
        </p:spPr>
        <p:txBody>
          <a:bodyPr wrap="square" rtlCol="0">
            <a:spAutoFit/>
          </a:bodyPr>
          <a:lstStyle/>
          <a:p>
            <a:endParaRPr lang="en-IN" dirty="0"/>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TotalTime>
  <Words>780</Words>
  <Application>Microsoft Office PowerPoint</Application>
  <PresentationFormat>On-screen Show (4:3)</PresentationFormat>
  <Paragraphs>77</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Bookman Old Style</vt:lpstr>
      <vt:lpstr>Calibri</vt:lpstr>
      <vt:lpstr>Office Theme</vt:lpstr>
      <vt:lpstr>PowerPoint Presentation</vt:lpstr>
      <vt:lpstr>Registration in 3 Stages</vt:lpstr>
      <vt:lpstr>Stage 1</vt:lpstr>
      <vt:lpstr>Eligibility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 Out and Login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Courses offered (Search With Exact Course Name)</vt:lpstr>
      <vt:lpstr>PowerPoint Presentation</vt:lpstr>
      <vt:lpstr>Each Course has different batches mapped to faculty</vt:lpstr>
      <vt:lpstr>PowerPoint Presentation</vt:lpstr>
      <vt:lpstr>PowerPoint Presentation</vt:lpstr>
      <vt:lpstr>PowerPoint Presentation</vt:lpstr>
      <vt:lpstr>PowerPoint Presentation</vt:lpstr>
      <vt:lpstr>Stage 2</vt:lpstr>
      <vt:lpstr>Informing Certification Course Faculty</vt:lpstr>
      <vt:lpstr>Stage 3</vt:lpstr>
      <vt:lpstr>PowerPoint Presentation</vt:lpstr>
      <vt:lpstr>PowerPoint Presentation</vt:lpstr>
      <vt:lpstr>PowerPoint Presentation</vt:lpstr>
      <vt:lpstr>PowerPoint Presentation</vt:lpstr>
      <vt:lpstr>Your Registration is Successful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Sri Harsha Arigela</cp:lastModifiedBy>
  <cp:revision>42</cp:revision>
  <dcterms:created xsi:type="dcterms:W3CDTF">2024-01-13T07:33:49Z</dcterms:created>
  <dcterms:modified xsi:type="dcterms:W3CDTF">2024-09-08T14:56:45Z</dcterms:modified>
</cp:coreProperties>
</file>